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70" r:id="rId4"/>
  </p:sldMasterIdLst>
  <p:notesMasterIdLst>
    <p:notesMasterId r:id="rId74"/>
  </p:notesMasterIdLst>
  <p:sldIdLst>
    <p:sldId id="258" r:id="rId5"/>
    <p:sldId id="259" r:id="rId6"/>
    <p:sldId id="273" r:id="rId7"/>
    <p:sldId id="272" r:id="rId8"/>
    <p:sldId id="304" r:id="rId9"/>
    <p:sldId id="385" r:id="rId10"/>
    <p:sldId id="383" r:id="rId11"/>
    <p:sldId id="376" r:id="rId12"/>
    <p:sldId id="391" r:id="rId13"/>
    <p:sldId id="377" r:id="rId14"/>
    <p:sldId id="378" r:id="rId15"/>
    <p:sldId id="379" r:id="rId16"/>
    <p:sldId id="392" r:id="rId17"/>
    <p:sldId id="389" r:id="rId18"/>
    <p:sldId id="386" r:id="rId19"/>
    <p:sldId id="381" r:id="rId20"/>
    <p:sldId id="387" r:id="rId21"/>
    <p:sldId id="393" r:id="rId22"/>
    <p:sldId id="441" r:id="rId23"/>
    <p:sldId id="394" r:id="rId24"/>
    <p:sldId id="395" r:id="rId25"/>
    <p:sldId id="277" r:id="rId26"/>
    <p:sldId id="396" r:id="rId27"/>
    <p:sldId id="398" r:id="rId28"/>
    <p:sldId id="399" r:id="rId29"/>
    <p:sldId id="402" r:id="rId30"/>
    <p:sldId id="403" r:id="rId31"/>
    <p:sldId id="400" r:id="rId32"/>
    <p:sldId id="401" r:id="rId33"/>
    <p:sldId id="405" r:id="rId34"/>
    <p:sldId id="406" r:id="rId35"/>
    <p:sldId id="407" r:id="rId36"/>
    <p:sldId id="408" r:id="rId37"/>
    <p:sldId id="409" r:id="rId38"/>
    <p:sldId id="410" r:id="rId39"/>
    <p:sldId id="411" r:id="rId40"/>
    <p:sldId id="413" r:id="rId41"/>
    <p:sldId id="412" r:id="rId42"/>
    <p:sldId id="414" r:id="rId43"/>
    <p:sldId id="435" r:id="rId44"/>
    <p:sldId id="436" r:id="rId45"/>
    <p:sldId id="437" r:id="rId46"/>
    <p:sldId id="415" r:id="rId47"/>
    <p:sldId id="417" r:id="rId48"/>
    <p:sldId id="418" r:id="rId49"/>
    <p:sldId id="419" r:id="rId50"/>
    <p:sldId id="420" r:id="rId51"/>
    <p:sldId id="423" r:id="rId52"/>
    <p:sldId id="421" r:id="rId53"/>
    <p:sldId id="416" r:id="rId54"/>
    <p:sldId id="424" r:id="rId55"/>
    <p:sldId id="425" r:id="rId56"/>
    <p:sldId id="426" r:id="rId57"/>
    <p:sldId id="285" r:id="rId58"/>
    <p:sldId id="427" r:id="rId59"/>
    <p:sldId id="430" r:id="rId60"/>
    <p:sldId id="432" r:id="rId61"/>
    <p:sldId id="433" r:id="rId62"/>
    <p:sldId id="429" r:id="rId63"/>
    <p:sldId id="434" r:id="rId64"/>
    <p:sldId id="428" r:id="rId65"/>
    <p:sldId id="431" r:id="rId66"/>
    <p:sldId id="444" r:id="rId67"/>
    <p:sldId id="438" r:id="rId68"/>
    <p:sldId id="439" r:id="rId69"/>
    <p:sldId id="440" r:id="rId70"/>
    <p:sldId id="442" r:id="rId71"/>
    <p:sldId id="443" r:id="rId72"/>
    <p:sldId id="320" r:id="rId73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D0F0A"/>
    <a:srgbClr val="F0A030"/>
    <a:srgbClr val="62F12F"/>
    <a:srgbClr val="ECF12F"/>
    <a:srgbClr val="707070"/>
    <a:srgbClr val="0095E0"/>
    <a:srgbClr val="404040"/>
    <a:srgbClr val="1D9759"/>
    <a:srgbClr val="009EAE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Geen stijl, gee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4" autoAdjust="0"/>
    <p:restoredTop sz="84606" autoAdjust="0"/>
  </p:normalViewPr>
  <p:slideViewPr>
    <p:cSldViewPr snapToGrid="0" snapToObjects="1">
      <p:cViewPr varScale="1">
        <p:scale>
          <a:sx n="127" d="100"/>
          <a:sy n="127" d="100"/>
        </p:scale>
        <p:origin x="47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7" d="100"/>
          <a:sy n="87" d="100"/>
        </p:scale>
        <p:origin x="3840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notesMaster" Target="notesMasters/notesMaster1.xml"/><Relationship Id="rId79" Type="http://schemas.microsoft.com/office/2016/11/relationships/changesInfo" Target="changesInfos/changesInfo1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viewProps" Target="viewProp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e Pooter Marijn" userId="634ff10e-5ce1-4de2-b291-de73628c3d81" providerId="ADAL" clId="{07A3D6D4-FAD6-44AD-9EC4-FDAD99046DA3}"/>
    <pc:docChg chg="undo redo custSel addSld delSld modSld sldOrd">
      <pc:chgData name="De Pooter Marijn" userId="634ff10e-5ce1-4de2-b291-de73628c3d81" providerId="ADAL" clId="{07A3D6D4-FAD6-44AD-9EC4-FDAD99046DA3}" dt="2019-12-13T20:14:08.640" v="10834" actId="207"/>
      <pc:docMkLst>
        <pc:docMk/>
      </pc:docMkLst>
      <pc:sldChg chg="delSp modSp">
        <pc:chgData name="De Pooter Marijn" userId="634ff10e-5ce1-4de2-b291-de73628c3d81" providerId="ADAL" clId="{07A3D6D4-FAD6-44AD-9EC4-FDAD99046DA3}" dt="2019-12-13T14:56:00.185" v="8436" actId="20577"/>
        <pc:sldMkLst>
          <pc:docMk/>
          <pc:sldMk cId="1663148867" sldId="259"/>
        </pc:sldMkLst>
        <pc:spChg chg="mod">
          <ac:chgData name="De Pooter Marijn" userId="634ff10e-5ce1-4de2-b291-de73628c3d81" providerId="ADAL" clId="{07A3D6D4-FAD6-44AD-9EC4-FDAD99046DA3}" dt="2019-12-13T14:56:00.185" v="8436" actId="20577"/>
          <ac:spMkLst>
            <pc:docMk/>
            <pc:sldMk cId="1663148867" sldId="259"/>
            <ac:spMk id="3" creationId="{4ECABE3C-BC33-8245-822C-EE2D7505A266}"/>
          </ac:spMkLst>
        </pc:spChg>
        <pc:spChg chg="del">
          <ac:chgData name="De Pooter Marijn" userId="634ff10e-5ce1-4de2-b291-de73628c3d81" providerId="ADAL" clId="{07A3D6D4-FAD6-44AD-9EC4-FDAD99046DA3}" dt="2019-12-13T11:15:13.287" v="5845" actId="478"/>
          <ac:spMkLst>
            <pc:docMk/>
            <pc:sldMk cId="1663148867" sldId="259"/>
            <ac:spMk id="4" creationId="{4776CB64-E3DA-D448-AA16-12E5DA254581}"/>
          </ac:spMkLst>
        </pc:spChg>
        <pc:spChg chg="del">
          <ac:chgData name="De Pooter Marijn" userId="634ff10e-5ce1-4de2-b291-de73628c3d81" providerId="ADAL" clId="{07A3D6D4-FAD6-44AD-9EC4-FDAD99046DA3}" dt="2019-12-13T11:15:04.200" v="5844" actId="478"/>
          <ac:spMkLst>
            <pc:docMk/>
            <pc:sldMk cId="1663148867" sldId="259"/>
            <ac:spMk id="5" creationId="{170951E5-EBBB-7548-B97E-BFACC4FD1457}"/>
          </ac:spMkLst>
        </pc:spChg>
      </pc:sldChg>
      <pc:sldChg chg="del">
        <pc:chgData name="De Pooter Marijn" userId="634ff10e-5ce1-4de2-b291-de73628c3d81" providerId="ADAL" clId="{07A3D6D4-FAD6-44AD-9EC4-FDAD99046DA3}" dt="2019-12-13T09:27:12.706" v="2825" actId="2696"/>
        <pc:sldMkLst>
          <pc:docMk/>
          <pc:sldMk cId="1826916431" sldId="262"/>
        </pc:sldMkLst>
      </pc:sldChg>
      <pc:sldChg chg="del">
        <pc:chgData name="De Pooter Marijn" userId="634ff10e-5ce1-4de2-b291-de73628c3d81" providerId="ADAL" clId="{07A3D6D4-FAD6-44AD-9EC4-FDAD99046DA3}" dt="2019-12-13T09:27:12.724" v="2827" actId="2696"/>
        <pc:sldMkLst>
          <pc:docMk/>
          <pc:sldMk cId="1542608510" sldId="264"/>
        </pc:sldMkLst>
      </pc:sldChg>
      <pc:sldChg chg="del">
        <pc:chgData name="De Pooter Marijn" userId="634ff10e-5ce1-4de2-b291-de73628c3d81" providerId="ADAL" clId="{07A3D6D4-FAD6-44AD-9EC4-FDAD99046DA3}" dt="2019-12-13T09:27:12.728" v="2829" actId="2696"/>
        <pc:sldMkLst>
          <pc:docMk/>
          <pc:sldMk cId="2195117761" sldId="265"/>
        </pc:sldMkLst>
      </pc:sldChg>
      <pc:sldChg chg="del">
        <pc:chgData name="De Pooter Marijn" userId="634ff10e-5ce1-4de2-b291-de73628c3d81" providerId="ADAL" clId="{07A3D6D4-FAD6-44AD-9EC4-FDAD99046DA3}" dt="2019-12-13T09:27:12.760" v="2831" actId="2696"/>
        <pc:sldMkLst>
          <pc:docMk/>
          <pc:sldMk cId="3385218854" sldId="266"/>
        </pc:sldMkLst>
      </pc:sldChg>
      <pc:sldChg chg="del">
        <pc:chgData name="De Pooter Marijn" userId="634ff10e-5ce1-4de2-b291-de73628c3d81" providerId="ADAL" clId="{07A3D6D4-FAD6-44AD-9EC4-FDAD99046DA3}" dt="2019-12-13T09:27:12.728" v="2828" actId="2696"/>
        <pc:sldMkLst>
          <pc:docMk/>
          <pc:sldMk cId="3911350475" sldId="267"/>
        </pc:sldMkLst>
      </pc:sldChg>
      <pc:sldChg chg="del">
        <pc:chgData name="De Pooter Marijn" userId="634ff10e-5ce1-4de2-b291-de73628c3d81" providerId="ADAL" clId="{07A3D6D4-FAD6-44AD-9EC4-FDAD99046DA3}" dt="2019-12-13T09:27:12.744" v="2830" actId="2696"/>
        <pc:sldMkLst>
          <pc:docMk/>
          <pc:sldMk cId="2362797462" sldId="268"/>
        </pc:sldMkLst>
      </pc:sldChg>
      <pc:sldChg chg="del">
        <pc:chgData name="De Pooter Marijn" userId="634ff10e-5ce1-4de2-b291-de73628c3d81" providerId="ADAL" clId="{07A3D6D4-FAD6-44AD-9EC4-FDAD99046DA3}" dt="2019-12-13T09:27:12.691" v="2824" actId="2696"/>
        <pc:sldMkLst>
          <pc:docMk/>
          <pc:sldMk cId="2387391333" sldId="269"/>
        </pc:sldMkLst>
      </pc:sldChg>
      <pc:sldChg chg="del">
        <pc:chgData name="De Pooter Marijn" userId="634ff10e-5ce1-4de2-b291-de73628c3d81" providerId="ADAL" clId="{07A3D6D4-FAD6-44AD-9EC4-FDAD99046DA3}" dt="2019-12-13T09:27:12.706" v="2826" actId="2696"/>
        <pc:sldMkLst>
          <pc:docMk/>
          <pc:sldMk cId="3909185841" sldId="270"/>
        </pc:sldMkLst>
      </pc:sldChg>
      <pc:sldChg chg="delSp modSp">
        <pc:chgData name="De Pooter Marijn" userId="634ff10e-5ce1-4de2-b291-de73628c3d81" providerId="ADAL" clId="{07A3D6D4-FAD6-44AD-9EC4-FDAD99046DA3}" dt="2019-12-13T15:08:29.098" v="8763" actId="1036"/>
        <pc:sldMkLst>
          <pc:docMk/>
          <pc:sldMk cId="1249248185" sldId="271"/>
        </pc:sldMkLst>
        <pc:spChg chg="mod">
          <ac:chgData name="De Pooter Marijn" userId="634ff10e-5ce1-4de2-b291-de73628c3d81" providerId="ADAL" clId="{07A3D6D4-FAD6-44AD-9EC4-FDAD99046DA3}" dt="2019-12-13T15:08:22.564" v="8747" actId="404"/>
          <ac:spMkLst>
            <pc:docMk/>
            <pc:sldMk cId="1249248185" sldId="271"/>
            <ac:spMk id="3" creationId="{4ECABE3C-BC33-8245-822C-EE2D7505A266}"/>
          </ac:spMkLst>
        </pc:spChg>
        <pc:spChg chg="del">
          <ac:chgData name="De Pooter Marijn" userId="634ff10e-5ce1-4de2-b291-de73628c3d81" providerId="ADAL" clId="{07A3D6D4-FAD6-44AD-9EC4-FDAD99046DA3}" dt="2019-12-13T11:15:18.114" v="5846" actId="478"/>
          <ac:spMkLst>
            <pc:docMk/>
            <pc:sldMk cId="1249248185" sldId="271"/>
            <ac:spMk id="4" creationId="{4776CB64-E3DA-D448-AA16-12E5DA254581}"/>
          </ac:spMkLst>
        </pc:spChg>
        <pc:spChg chg="del">
          <ac:chgData name="De Pooter Marijn" userId="634ff10e-5ce1-4de2-b291-de73628c3d81" providerId="ADAL" clId="{07A3D6D4-FAD6-44AD-9EC4-FDAD99046DA3}" dt="2019-12-13T11:14:55.091" v="5843" actId="478"/>
          <ac:spMkLst>
            <pc:docMk/>
            <pc:sldMk cId="1249248185" sldId="271"/>
            <ac:spMk id="5" creationId="{170951E5-EBBB-7548-B97E-BFACC4FD1457}"/>
          </ac:spMkLst>
        </pc:spChg>
        <pc:graphicFrameChg chg="mod">
          <ac:chgData name="De Pooter Marijn" userId="634ff10e-5ce1-4de2-b291-de73628c3d81" providerId="ADAL" clId="{07A3D6D4-FAD6-44AD-9EC4-FDAD99046DA3}" dt="2019-12-13T15:08:29.098" v="8763" actId="1036"/>
          <ac:graphicFrameMkLst>
            <pc:docMk/>
            <pc:sldMk cId="1249248185" sldId="271"/>
            <ac:graphicFrameMk id="7" creationId="{498336E7-DCAE-4C98-A71B-C51F15C62395}"/>
          </ac:graphicFrameMkLst>
        </pc:graphicFrameChg>
      </pc:sldChg>
      <pc:sldChg chg="addSp delSp modSp">
        <pc:chgData name="De Pooter Marijn" userId="634ff10e-5ce1-4de2-b291-de73628c3d81" providerId="ADAL" clId="{07A3D6D4-FAD6-44AD-9EC4-FDAD99046DA3}" dt="2019-12-13T11:15:27.959" v="5847" actId="478"/>
        <pc:sldMkLst>
          <pc:docMk/>
          <pc:sldMk cId="519408456" sldId="272"/>
        </pc:sldMkLst>
        <pc:spChg chg="del mod">
          <ac:chgData name="De Pooter Marijn" userId="634ff10e-5ce1-4de2-b291-de73628c3d81" providerId="ADAL" clId="{07A3D6D4-FAD6-44AD-9EC4-FDAD99046DA3}" dt="2019-12-13T09:11:55.567" v="2468" actId="478"/>
          <ac:spMkLst>
            <pc:docMk/>
            <pc:sldMk cId="519408456" sldId="272"/>
            <ac:spMk id="3" creationId="{4ECABE3C-BC33-8245-822C-EE2D7505A266}"/>
          </ac:spMkLst>
        </pc:spChg>
        <pc:spChg chg="del">
          <ac:chgData name="De Pooter Marijn" userId="634ff10e-5ce1-4de2-b291-de73628c3d81" providerId="ADAL" clId="{07A3D6D4-FAD6-44AD-9EC4-FDAD99046DA3}" dt="2019-12-13T11:15:27.959" v="5847" actId="478"/>
          <ac:spMkLst>
            <pc:docMk/>
            <pc:sldMk cId="519408456" sldId="272"/>
            <ac:spMk id="4" creationId="{4776CB64-E3DA-D448-AA16-12E5DA254581}"/>
          </ac:spMkLst>
        </pc:spChg>
        <pc:spChg chg="del">
          <ac:chgData name="De Pooter Marijn" userId="634ff10e-5ce1-4de2-b291-de73628c3d81" providerId="ADAL" clId="{07A3D6D4-FAD6-44AD-9EC4-FDAD99046DA3}" dt="2019-12-13T11:14:47.916" v="5842" actId="478"/>
          <ac:spMkLst>
            <pc:docMk/>
            <pc:sldMk cId="519408456" sldId="272"/>
            <ac:spMk id="5" creationId="{170951E5-EBBB-7548-B97E-BFACC4FD1457}"/>
          </ac:spMkLst>
        </pc:spChg>
        <pc:spChg chg="add del mod ord topLvl">
          <ac:chgData name="De Pooter Marijn" userId="634ff10e-5ce1-4de2-b291-de73628c3d81" providerId="ADAL" clId="{07A3D6D4-FAD6-44AD-9EC4-FDAD99046DA3}" dt="2019-12-13T07:50:40.864" v="1540" actId="164"/>
          <ac:spMkLst>
            <pc:docMk/>
            <pc:sldMk cId="519408456" sldId="272"/>
            <ac:spMk id="9" creationId="{E8D357F1-C05A-4C7B-9A26-044180371AB8}"/>
          </ac:spMkLst>
        </pc:spChg>
        <pc:spChg chg="mod">
          <ac:chgData name="De Pooter Marijn" userId="634ff10e-5ce1-4de2-b291-de73628c3d81" providerId="ADAL" clId="{07A3D6D4-FAD6-44AD-9EC4-FDAD99046DA3}" dt="2019-12-13T07:51:45.910" v="1596" actId="20577"/>
          <ac:spMkLst>
            <pc:docMk/>
            <pc:sldMk cId="519408456" sldId="272"/>
            <ac:spMk id="19" creationId="{7E644330-BCBC-48E4-99BD-44071367D322}"/>
          </ac:spMkLst>
        </pc:spChg>
        <pc:spChg chg="mod">
          <ac:chgData name="De Pooter Marijn" userId="634ff10e-5ce1-4de2-b291-de73628c3d81" providerId="ADAL" clId="{07A3D6D4-FAD6-44AD-9EC4-FDAD99046DA3}" dt="2019-12-13T07:56:03.837" v="1708" actId="20577"/>
          <ac:spMkLst>
            <pc:docMk/>
            <pc:sldMk cId="519408456" sldId="272"/>
            <ac:spMk id="24" creationId="{6860A934-B77A-4868-BC0B-870B7B8B95BF}"/>
          </ac:spMkLst>
        </pc:spChg>
        <pc:spChg chg="add mod">
          <ac:chgData name="De Pooter Marijn" userId="634ff10e-5ce1-4de2-b291-de73628c3d81" providerId="ADAL" clId="{07A3D6D4-FAD6-44AD-9EC4-FDAD99046DA3}" dt="2019-12-13T10:21:58.827" v="3613" actId="20577"/>
          <ac:spMkLst>
            <pc:docMk/>
            <pc:sldMk cId="519408456" sldId="272"/>
            <ac:spMk id="28" creationId="{4F9C07ED-5187-4358-A1B7-4A9A65AFD010}"/>
          </ac:spMkLst>
        </pc:spChg>
        <pc:spChg chg="add del mod">
          <ac:chgData name="De Pooter Marijn" userId="634ff10e-5ce1-4de2-b291-de73628c3d81" providerId="ADAL" clId="{07A3D6D4-FAD6-44AD-9EC4-FDAD99046DA3}" dt="2019-12-13T10:31:05.048" v="3931" actId="478"/>
          <ac:spMkLst>
            <pc:docMk/>
            <pc:sldMk cId="519408456" sldId="272"/>
            <ac:spMk id="29" creationId="{DEF9AD08-44CB-48E1-B629-6BA3D5E63D6A}"/>
          </ac:spMkLst>
        </pc:spChg>
        <pc:spChg chg="add del mod">
          <ac:chgData name="De Pooter Marijn" userId="634ff10e-5ce1-4de2-b291-de73628c3d81" providerId="ADAL" clId="{07A3D6D4-FAD6-44AD-9EC4-FDAD99046DA3}" dt="2019-12-13T09:12:06.740" v="2469" actId="478"/>
          <ac:spMkLst>
            <pc:docMk/>
            <pc:sldMk cId="519408456" sldId="272"/>
            <ac:spMk id="31" creationId="{EBAD9A9A-82D0-451D-92E2-7C27D09B8664}"/>
          </ac:spMkLst>
        </pc:spChg>
        <pc:grpChg chg="add del mod">
          <ac:chgData name="De Pooter Marijn" userId="634ff10e-5ce1-4de2-b291-de73628c3d81" providerId="ADAL" clId="{07A3D6D4-FAD6-44AD-9EC4-FDAD99046DA3}" dt="2019-12-13T07:42:59.456" v="1472" actId="165"/>
          <ac:grpSpMkLst>
            <pc:docMk/>
            <pc:sldMk cId="519408456" sldId="272"/>
            <ac:grpSpMk id="10" creationId="{5889D0ED-FEFC-4BC0-BFF3-20CBBA85B9DA}"/>
          </ac:grpSpMkLst>
        </pc:grpChg>
        <pc:grpChg chg="add del mod">
          <ac:chgData name="De Pooter Marijn" userId="634ff10e-5ce1-4de2-b291-de73628c3d81" providerId="ADAL" clId="{07A3D6D4-FAD6-44AD-9EC4-FDAD99046DA3}" dt="2019-12-13T07:50:27.172" v="1539" actId="165"/>
          <ac:grpSpMkLst>
            <pc:docMk/>
            <pc:sldMk cId="519408456" sldId="272"/>
            <ac:grpSpMk id="15" creationId="{C50D4015-463A-499E-A3E3-AF1A2553E128}"/>
          </ac:grpSpMkLst>
        </pc:grpChg>
        <pc:grpChg chg="add mod">
          <ac:chgData name="De Pooter Marijn" userId="634ff10e-5ce1-4de2-b291-de73628c3d81" providerId="ADAL" clId="{07A3D6D4-FAD6-44AD-9EC4-FDAD99046DA3}" dt="2019-12-13T07:50:40.864" v="1540" actId="164"/>
          <ac:grpSpMkLst>
            <pc:docMk/>
            <pc:sldMk cId="519408456" sldId="272"/>
            <ac:grpSpMk id="17" creationId="{63FB22AE-1BD3-49F6-AADE-8D7B6B15A800}"/>
          </ac:grpSpMkLst>
        </pc:grpChg>
        <pc:grpChg chg="add del mod">
          <ac:chgData name="De Pooter Marijn" userId="634ff10e-5ce1-4de2-b291-de73628c3d81" providerId="ADAL" clId="{07A3D6D4-FAD6-44AD-9EC4-FDAD99046DA3}" dt="2019-12-13T10:30:58.723" v="3930" actId="478"/>
          <ac:grpSpMkLst>
            <pc:docMk/>
            <pc:sldMk cId="519408456" sldId="272"/>
            <ac:grpSpMk id="18" creationId="{AD34872D-63DB-47B8-8DE1-DB3059232B19}"/>
          </ac:grpSpMkLst>
        </pc:grpChg>
        <pc:grpChg chg="add del mod">
          <ac:chgData name="De Pooter Marijn" userId="634ff10e-5ce1-4de2-b291-de73628c3d81" providerId="ADAL" clId="{07A3D6D4-FAD6-44AD-9EC4-FDAD99046DA3}" dt="2019-12-13T09:11:52.395" v="2467" actId="478"/>
          <ac:grpSpMkLst>
            <pc:docMk/>
            <pc:sldMk cId="519408456" sldId="272"/>
            <ac:grpSpMk id="23" creationId="{C3F77B8C-33EB-4110-BB55-72BFE61E026D}"/>
          </ac:grpSpMkLst>
        </pc:grpChg>
        <pc:picChg chg="add mod topLvl">
          <ac:chgData name="De Pooter Marijn" userId="634ff10e-5ce1-4de2-b291-de73628c3d81" providerId="ADAL" clId="{07A3D6D4-FAD6-44AD-9EC4-FDAD99046DA3}" dt="2019-12-13T07:54:39.309" v="1626" actId="1036"/>
          <ac:picMkLst>
            <pc:docMk/>
            <pc:sldMk cId="519408456" sldId="272"/>
            <ac:picMk id="8" creationId="{92E30FC0-D7C4-4699-ACAB-6D0815E034C0}"/>
          </ac:picMkLst>
        </pc:picChg>
        <pc:picChg chg="mod">
          <ac:chgData name="De Pooter Marijn" userId="634ff10e-5ce1-4de2-b291-de73628c3d81" providerId="ADAL" clId="{07A3D6D4-FAD6-44AD-9EC4-FDAD99046DA3}" dt="2019-12-13T07:54:27.945" v="1624" actId="1036"/>
          <ac:picMkLst>
            <pc:docMk/>
            <pc:sldMk cId="519408456" sldId="272"/>
            <ac:picMk id="20" creationId="{7EB390F8-6CA5-4AB3-82C9-95BCE11949D8}"/>
          </ac:picMkLst>
        </pc:picChg>
        <pc:picChg chg="mod">
          <ac:chgData name="De Pooter Marijn" userId="634ff10e-5ce1-4de2-b291-de73628c3d81" providerId="ADAL" clId="{07A3D6D4-FAD6-44AD-9EC4-FDAD99046DA3}" dt="2019-12-13T07:57:49.939" v="1710" actId="207"/>
          <ac:picMkLst>
            <pc:docMk/>
            <pc:sldMk cId="519408456" sldId="272"/>
            <ac:picMk id="25" creationId="{C8C93304-B341-4E49-A2B3-1932EC8D8486}"/>
          </ac:picMkLst>
        </pc:picChg>
        <pc:cxnChg chg="add mod">
          <ac:chgData name="De Pooter Marijn" userId="634ff10e-5ce1-4de2-b291-de73628c3d81" providerId="ADAL" clId="{07A3D6D4-FAD6-44AD-9EC4-FDAD99046DA3}" dt="2019-12-13T07:50:40.864" v="1540" actId="164"/>
          <ac:cxnSpMkLst>
            <pc:docMk/>
            <pc:sldMk cId="519408456" sldId="272"/>
            <ac:cxnSpMk id="12" creationId="{76B4054F-344A-43D1-8529-3E0C5F994E50}"/>
          </ac:cxnSpMkLst>
        </pc:cxnChg>
        <pc:cxnChg chg="add mod">
          <ac:chgData name="De Pooter Marijn" userId="634ff10e-5ce1-4de2-b291-de73628c3d81" providerId="ADAL" clId="{07A3D6D4-FAD6-44AD-9EC4-FDAD99046DA3}" dt="2019-12-13T07:51:12.144" v="1546" actId="1036"/>
          <ac:cxnSpMkLst>
            <pc:docMk/>
            <pc:sldMk cId="519408456" sldId="272"/>
            <ac:cxnSpMk id="16" creationId="{9669D999-5C62-4378-A563-3D449F610AB4}"/>
          </ac:cxnSpMkLst>
        </pc:cxnChg>
      </pc:sldChg>
      <pc:sldChg chg="modSp">
        <pc:chgData name="De Pooter Marijn" userId="634ff10e-5ce1-4de2-b291-de73628c3d81" providerId="ADAL" clId="{07A3D6D4-FAD6-44AD-9EC4-FDAD99046DA3}" dt="2019-12-13T06:22:05.313" v="156" actId="20577"/>
        <pc:sldMkLst>
          <pc:docMk/>
          <pc:sldMk cId="3204788793" sldId="273"/>
        </pc:sldMkLst>
        <pc:spChg chg="mod">
          <ac:chgData name="De Pooter Marijn" userId="634ff10e-5ce1-4de2-b291-de73628c3d81" providerId="ADAL" clId="{07A3D6D4-FAD6-44AD-9EC4-FDAD99046DA3}" dt="2019-12-13T06:21:58.791" v="134" actId="20577"/>
          <ac:spMkLst>
            <pc:docMk/>
            <pc:sldMk cId="3204788793" sldId="273"/>
            <ac:spMk id="2" creationId="{C8E4B304-2DE3-F24E-99A6-73CE5CA3B523}"/>
          </ac:spMkLst>
        </pc:spChg>
        <pc:spChg chg="mod">
          <ac:chgData name="De Pooter Marijn" userId="634ff10e-5ce1-4de2-b291-de73628c3d81" providerId="ADAL" clId="{07A3D6D4-FAD6-44AD-9EC4-FDAD99046DA3}" dt="2019-12-13T06:22:05.313" v="156" actId="20577"/>
          <ac:spMkLst>
            <pc:docMk/>
            <pc:sldMk cId="3204788793" sldId="273"/>
            <ac:spMk id="3" creationId="{5F04B32D-BE96-E54F-AD6E-D4120B8E2BFF}"/>
          </ac:spMkLst>
        </pc:spChg>
      </pc:sldChg>
      <pc:sldChg chg="addSp delSp modSp">
        <pc:chgData name="De Pooter Marijn" userId="634ff10e-5ce1-4de2-b291-de73628c3d81" providerId="ADAL" clId="{07A3D6D4-FAD6-44AD-9EC4-FDAD99046DA3}" dt="2019-12-13T11:34:13.840" v="5894" actId="113"/>
        <pc:sldMkLst>
          <pc:docMk/>
          <pc:sldMk cId="1845148066" sldId="274"/>
        </pc:sldMkLst>
        <pc:spChg chg="mod">
          <ac:chgData name="De Pooter Marijn" userId="634ff10e-5ce1-4de2-b291-de73628c3d81" providerId="ADAL" clId="{07A3D6D4-FAD6-44AD-9EC4-FDAD99046DA3}" dt="2019-12-13T08:13:27.803" v="1800" actId="20577"/>
          <ac:spMkLst>
            <pc:docMk/>
            <pc:sldMk cId="1845148066" sldId="274"/>
            <ac:spMk id="2" creationId="{E86959B1-3923-4945-A1AB-86C646A4550E}"/>
          </ac:spMkLst>
        </pc:spChg>
        <pc:spChg chg="mod">
          <ac:chgData name="De Pooter Marijn" userId="634ff10e-5ce1-4de2-b291-de73628c3d81" providerId="ADAL" clId="{07A3D6D4-FAD6-44AD-9EC4-FDAD99046DA3}" dt="2019-12-13T11:28:59.150" v="5866" actId="113"/>
          <ac:spMkLst>
            <pc:docMk/>
            <pc:sldMk cId="1845148066" sldId="274"/>
            <ac:spMk id="3" creationId="{4ECABE3C-BC33-8245-822C-EE2D7505A266}"/>
          </ac:spMkLst>
        </pc:spChg>
        <pc:spChg chg="del">
          <ac:chgData name="De Pooter Marijn" userId="634ff10e-5ce1-4de2-b291-de73628c3d81" providerId="ADAL" clId="{07A3D6D4-FAD6-44AD-9EC4-FDAD99046DA3}" dt="2019-12-13T11:15:39.931" v="5849" actId="478"/>
          <ac:spMkLst>
            <pc:docMk/>
            <pc:sldMk cId="1845148066" sldId="274"/>
            <ac:spMk id="4" creationId="{4776CB64-E3DA-D448-AA16-12E5DA254581}"/>
          </ac:spMkLst>
        </pc:spChg>
        <pc:spChg chg="del">
          <ac:chgData name="De Pooter Marijn" userId="634ff10e-5ce1-4de2-b291-de73628c3d81" providerId="ADAL" clId="{07A3D6D4-FAD6-44AD-9EC4-FDAD99046DA3}" dt="2019-12-13T11:14:35.141" v="5840" actId="478"/>
          <ac:spMkLst>
            <pc:docMk/>
            <pc:sldMk cId="1845148066" sldId="274"/>
            <ac:spMk id="5" creationId="{170951E5-EBBB-7548-B97E-BFACC4FD1457}"/>
          </ac:spMkLst>
        </pc:spChg>
        <pc:spChg chg="add mod">
          <ac:chgData name="De Pooter Marijn" userId="634ff10e-5ce1-4de2-b291-de73628c3d81" providerId="ADAL" clId="{07A3D6D4-FAD6-44AD-9EC4-FDAD99046DA3}" dt="2019-12-13T11:34:13.840" v="5894" actId="113"/>
          <ac:spMkLst>
            <pc:docMk/>
            <pc:sldMk cId="1845148066" sldId="274"/>
            <ac:spMk id="17" creationId="{59A442AF-4D9A-425D-8F23-652FFE19D466}"/>
          </ac:spMkLst>
        </pc:spChg>
        <pc:grpChg chg="add del">
          <ac:chgData name="De Pooter Marijn" userId="634ff10e-5ce1-4de2-b291-de73628c3d81" providerId="ADAL" clId="{07A3D6D4-FAD6-44AD-9EC4-FDAD99046DA3}" dt="2019-12-13T08:07:08.937" v="1722"/>
          <ac:grpSpMkLst>
            <pc:docMk/>
            <pc:sldMk cId="1845148066" sldId="274"/>
            <ac:grpSpMk id="7" creationId="{6B78E3BE-AA87-42ED-8E33-13D17B08394A}"/>
          </ac:grpSpMkLst>
        </pc:grpChg>
        <pc:grpChg chg="add mod">
          <ac:chgData name="De Pooter Marijn" userId="634ff10e-5ce1-4de2-b291-de73628c3d81" providerId="ADAL" clId="{07A3D6D4-FAD6-44AD-9EC4-FDAD99046DA3}" dt="2019-12-13T08:07:31.914" v="1724" actId="1076"/>
          <ac:grpSpMkLst>
            <pc:docMk/>
            <pc:sldMk cId="1845148066" sldId="274"/>
            <ac:grpSpMk id="12" creationId="{9D0F3759-F3F7-43D6-A74B-E1145E91D75B}"/>
          </ac:grpSpMkLst>
        </pc:grpChg>
      </pc:sldChg>
      <pc:sldChg chg="addSp delSp modSp">
        <pc:chgData name="De Pooter Marijn" userId="634ff10e-5ce1-4de2-b291-de73628c3d81" providerId="ADAL" clId="{07A3D6D4-FAD6-44AD-9EC4-FDAD99046DA3}" dt="2019-12-13T11:33:59.756" v="5892" actId="113"/>
        <pc:sldMkLst>
          <pc:docMk/>
          <pc:sldMk cId="4210617673" sldId="275"/>
        </pc:sldMkLst>
        <pc:spChg chg="mod">
          <ac:chgData name="De Pooter Marijn" userId="634ff10e-5ce1-4de2-b291-de73628c3d81" providerId="ADAL" clId="{07A3D6D4-FAD6-44AD-9EC4-FDAD99046DA3}" dt="2019-12-13T08:31:56.999" v="1953" actId="20577"/>
          <ac:spMkLst>
            <pc:docMk/>
            <pc:sldMk cId="4210617673" sldId="275"/>
            <ac:spMk id="2" creationId="{E86959B1-3923-4945-A1AB-86C646A4550E}"/>
          </ac:spMkLst>
        </pc:spChg>
        <pc:spChg chg="mod">
          <ac:chgData name="De Pooter Marijn" userId="634ff10e-5ce1-4de2-b291-de73628c3d81" providerId="ADAL" clId="{07A3D6D4-FAD6-44AD-9EC4-FDAD99046DA3}" dt="2019-12-13T11:33:59.756" v="5892" actId="113"/>
          <ac:spMkLst>
            <pc:docMk/>
            <pc:sldMk cId="4210617673" sldId="275"/>
            <ac:spMk id="3" creationId="{4ECABE3C-BC33-8245-822C-EE2D7505A266}"/>
          </ac:spMkLst>
        </pc:spChg>
        <pc:spChg chg="del">
          <ac:chgData name="De Pooter Marijn" userId="634ff10e-5ce1-4de2-b291-de73628c3d81" providerId="ADAL" clId="{07A3D6D4-FAD6-44AD-9EC4-FDAD99046DA3}" dt="2019-12-13T11:15:43.342" v="5850" actId="478"/>
          <ac:spMkLst>
            <pc:docMk/>
            <pc:sldMk cId="4210617673" sldId="275"/>
            <ac:spMk id="4" creationId="{4776CB64-E3DA-D448-AA16-12E5DA254581}"/>
          </ac:spMkLst>
        </pc:spChg>
        <pc:spChg chg="del">
          <ac:chgData name="De Pooter Marijn" userId="634ff10e-5ce1-4de2-b291-de73628c3d81" providerId="ADAL" clId="{07A3D6D4-FAD6-44AD-9EC4-FDAD99046DA3}" dt="2019-12-13T11:14:29.677" v="5839" actId="478"/>
          <ac:spMkLst>
            <pc:docMk/>
            <pc:sldMk cId="4210617673" sldId="275"/>
            <ac:spMk id="5" creationId="{170951E5-EBBB-7548-B97E-BFACC4FD1457}"/>
          </ac:spMkLst>
        </pc:spChg>
        <pc:spChg chg="add del mod">
          <ac:chgData name="De Pooter Marijn" userId="634ff10e-5ce1-4de2-b291-de73628c3d81" providerId="ADAL" clId="{07A3D6D4-FAD6-44AD-9EC4-FDAD99046DA3}" dt="2019-12-13T08:44:46.267" v="2087" actId="478"/>
          <ac:spMkLst>
            <pc:docMk/>
            <pc:sldMk cId="4210617673" sldId="275"/>
            <ac:spMk id="12" creationId="{BD55EF70-CE08-4F55-A28D-D023C0C7ABA9}"/>
          </ac:spMkLst>
        </pc:spChg>
        <pc:spChg chg="add del mod">
          <ac:chgData name="De Pooter Marijn" userId="634ff10e-5ce1-4de2-b291-de73628c3d81" providerId="ADAL" clId="{07A3D6D4-FAD6-44AD-9EC4-FDAD99046DA3}" dt="2019-12-13T08:45:30.488" v="2093"/>
          <ac:spMkLst>
            <pc:docMk/>
            <pc:sldMk cId="4210617673" sldId="275"/>
            <ac:spMk id="13" creationId="{0075B1F1-D76A-4CDC-9D4C-A656572DF1E0}"/>
          </ac:spMkLst>
        </pc:spChg>
        <pc:spChg chg="add mod">
          <ac:chgData name="De Pooter Marijn" userId="634ff10e-5ce1-4de2-b291-de73628c3d81" providerId="ADAL" clId="{07A3D6D4-FAD6-44AD-9EC4-FDAD99046DA3}" dt="2019-12-13T11:29:50.226" v="5867" actId="113"/>
          <ac:spMkLst>
            <pc:docMk/>
            <pc:sldMk cId="4210617673" sldId="275"/>
            <ac:spMk id="14" creationId="{BCA81EBB-308D-4BDF-9988-A77AD5ED0DF5}"/>
          </ac:spMkLst>
        </pc:spChg>
        <pc:grpChg chg="add mod">
          <ac:chgData name="De Pooter Marijn" userId="634ff10e-5ce1-4de2-b291-de73628c3d81" providerId="ADAL" clId="{07A3D6D4-FAD6-44AD-9EC4-FDAD99046DA3}" dt="2019-12-13T08:10:40.395" v="1761" actId="1036"/>
          <ac:grpSpMkLst>
            <pc:docMk/>
            <pc:sldMk cId="4210617673" sldId="275"/>
            <ac:grpSpMk id="7" creationId="{2A92C44F-5223-40ED-99A9-EEDA500378F6}"/>
          </ac:grpSpMkLst>
        </pc:grpChg>
      </pc:sldChg>
      <pc:sldChg chg="addSp delSp modSp">
        <pc:chgData name="De Pooter Marijn" userId="634ff10e-5ce1-4de2-b291-de73628c3d81" providerId="ADAL" clId="{07A3D6D4-FAD6-44AD-9EC4-FDAD99046DA3}" dt="2019-12-13T11:33:45.642" v="5891" actId="113"/>
        <pc:sldMkLst>
          <pc:docMk/>
          <pc:sldMk cId="1497977832" sldId="276"/>
        </pc:sldMkLst>
        <pc:spChg chg="mod">
          <ac:chgData name="De Pooter Marijn" userId="634ff10e-5ce1-4de2-b291-de73628c3d81" providerId="ADAL" clId="{07A3D6D4-FAD6-44AD-9EC4-FDAD99046DA3}" dt="2019-12-13T08:13:35.807" v="1804" actId="20577"/>
          <ac:spMkLst>
            <pc:docMk/>
            <pc:sldMk cId="1497977832" sldId="276"/>
            <ac:spMk id="2" creationId="{E86959B1-3923-4945-A1AB-86C646A4550E}"/>
          </ac:spMkLst>
        </pc:spChg>
        <pc:spChg chg="mod">
          <ac:chgData name="De Pooter Marijn" userId="634ff10e-5ce1-4de2-b291-de73628c3d81" providerId="ADAL" clId="{07A3D6D4-FAD6-44AD-9EC4-FDAD99046DA3}" dt="2019-12-13T11:33:45.642" v="5891" actId="113"/>
          <ac:spMkLst>
            <pc:docMk/>
            <pc:sldMk cId="1497977832" sldId="276"/>
            <ac:spMk id="3" creationId="{4ECABE3C-BC33-8245-822C-EE2D7505A266}"/>
          </ac:spMkLst>
        </pc:spChg>
        <pc:spChg chg="del">
          <ac:chgData name="De Pooter Marijn" userId="634ff10e-5ce1-4de2-b291-de73628c3d81" providerId="ADAL" clId="{07A3D6D4-FAD6-44AD-9EC4-FDAD99046DA3}" dt="2019-12-13T11:15:48.439" v="5851" actId="478"/>
          <ac:spMkLst>
            <pc:docMk/>
            <pc:sldMk cId="1497977832" sldId="276"/>
            <ac:spMk id="4" creationId="{4776CB64-E3DA-D448-AA16-12E5DA254581}"/>
          </ac:spMkLst>
        </pc:spChg>
        <pc:spChg chg="del">
          <ac:chgData name="De Pooter Marijn" userId="634ff10e-5ce1-4de2-b291-de73628c3d81" providerId="ADAL" clId="{07A3D6D4-FAD6-44AD-9EC4-FDAD99046DA3}" dt="2019-12-13T11:14:24.607" v="5838" actId="478"/>
          <ac:spMkLst>
            <pc:docMk/>
            <pc:sldMk cId="1497977832" sldId="276"/>
            <ac:spMk id="5" creationId="{170951E5-EBBB-7548-B97E-BFACC4FD1457}"/>
          </ac:spMkLst>
        </pc:spChg>
        <pc:spChg chg="add mod">
          <ac:chgData name="De Pooter Marijn" userId="634ff10e-5ce1-4de2-b291-de73628c3d81" providerId="ADAL" clId="{07A3D6D4-FAD6-44AD-9EC4-FDAD99046DA3}" dt="2019-12-13T11:30:26.405" v="5874" actId="113"/>
          <ac:spMkLst>
            <pc:docMk/>
            <pc:sldMk cId="1497977832" sldId="276"/>
            <ac:spMk id="12" creationId="{6EC7CE0E-9844-48E7-9157-7B21B0C5D34E}"/>
          </ac:spMkLst>
        </pc:spChg>
        <pc:grpChg chg="add">
          <ac:chgData name="De Pooter Marijn" userId="634ff10e-5ce1-4de2-b291-de73628c3d81" providerId="ADAL" clId="{07A3D6D4-FAD6-44AD-9EC4-FDAD99046DA3}" dt="2019-12-13T08:11:30.485" v="1774"/>
          <ac:grpSpMkLst>
            <pc:docMk/>
            <pc:sldMk cId="1497977832" sldId="276"/>
            <ac:grpSpMk id="7" creationId="{A508F8BD-F6CC-489F-8C36-60A2660D4F91}"/>
          </ac:grpSpMkLst>
        </pc:grpChg>
      </pc:sldChg>
      <pc:sldChg chg="addSp delSp modSp">
        <pc:chgData name="De Pooter Marijn" userId="634ff10e-5ce1-4de2-b291-de73628c3d81" providerId="ADAL" clId="{07A3D6D4-FAD6-44AD-9EC4-FDAD99046DA3}" dt="2019-12-13T20:11:41.985" v="10826" actId="207"/>
        <pc:sldMkLst>
          <pc:docMk/>
          <pc:sldMk cId="3374086667" sldId="277"/>
        </pc:sldMkLst>
        <pc:spChg chg="mod">
          <ac:chgData name="De Pooter Marijn" userId="634ff10e-5ce1-4de2-b291-de73628c3d81" providerId="ADAL" clId="{07A3D6D4-FAD6-44AD-9EC4-FDAD99046DA3}" dt="2019-12-13T08:13:43.610" v="1805" actId="20577"/>
          <ac:spMkLst>
            <pc:docMk/>
            <pc:sldMk cId="3374086667" sldId="277"/>
            <ac:spMk id="2" creationId="{E86959B1-3923-4945-A1AB-86C646A4550E}"/>
          </ac:spMkLst>
        </pc:spChg>
        <pc:spChg chg="mod">
          <ac:chgData name="De Pooter Marijn" userId="634ff10e-5ce1-4de2-b291-de73628c3d81" providerId="ADAL" clId="{07A3D6D4-FAD6-44AD-9EC4-FDAD99046DA3}" dt="2019-12-13T20:11:41.985" v="10826" actId="207"/>
          <ac:spMkLst>
            <pc:docMk/>
            <pc:sldMk cId="3374086667" sldId="277"/>
            <ac:spMk id="3" creationId="{4ECABE3C-BC33-8245-822C-EE2D7505A266}"/>
          </ac:spMkLst>
        </pc:spChg>
        <pc:spChg chg="del">
          <ac:chgData name="De Pooter Marijn" userId="634ff10e-5ce1-4de2-b291-de73628c3d81" providerId="ADAL" clId="{07A3D6D4-FAD6-44AD-9EC4-FDAD99046DA3}" dt="2019-12-13T11:15:53.804" v="5852" actId="478"/>
          <ac:spMkLst>
            <pc:docMk/>
            <pc:sldMk cId="3374086667" sldId="277"/>
            <ac:spMk id="4" creationId="{4776CB64-E3DA-D448-AA16-12E5DA254581}"/>
          </ac:spMkLst>
        </pc:spChg>
        <pc:spChg chg="del">
          <ac:chgData name="De Pooter Marijn" userId="634ff10e-5ce1-4de2-b291-de73628c3d81" providerId="ADAL" clId="{07A3D6D4-FAD6-44AD-9EC4-FDAD99046DA3}" dt="2019-12-13T11:14:20.638" v="5837" actId="478"/>
          <ac:spMkLst>
            <pc:docMk/>
            <pc:sldMk cId="3374086667" sldId="277"/>
            <ac:spMk id="5" creationId="{170951E5-EBBB-7548-B97E-BFACC4FD1457}"/>
          </ac:spMkLst>
        </pc:spChg>
        <pc:spChg chg="mod">
          <ac:chgData name="De Pooter Marijn" userId="634ff10e-5ce1-4de2-b291-de73628c3d81" providerId="ADAL" clId="{07A3D6D4-FAD6-44AD-9EC4-FDAD99046DA3}" dt="2019-12-13T08:15:34.006" v="1821" actId="20577"/>
          <ac:spMkLst>
            <pc:docMk/>
            <pc:sldMk cId="3374086667" sldId="277"/>
            <ac:spMk id="8" creationId="{85AB7837-E430-4D92-B538-2843377BD331}"/>
          </ac:spMkLst>
        </pc:spChg>
        <pc:grpChg chg="add mod">
          <ac:chgData name="De Pooter Marijn" userId="634ff10e-5ce1-4de2-b291-de73628c3d81" providerId="ADAL" clId="{07A3D6D4-FAD6-44AD-9EC4-FDAD99046DA3}" dt="2019-12-13T19:56:36.586" v="10817" actId="14826"/>
          <ac:grpSpMkLst>
            <pc:docMk/>
            <pc:sldMk cId="3374086667" sldId="277"/>
            <ac:grpSpMk id="7" creationId="{D0133044-C7BB-49E8-B2F6-0A8C23B5735F}"/>
          </ac:grpSpMkLst>
        </pc:grpChg>
        <pc:picChg chg="mod">
          <ac:chgData name="De Pooter Marijn" userId="634ff10e-5ce1-4de2-b291-de73628c3d81" providerId="ADAL" clId="{07A3D6D4-FAD6-44AD-9EC4-FDAD99046DA3}" dt="2019-12-13T19:57:10.070" v="10818" actId="207"/>
          <ac:picMkLst>
            <pc:docMk/>
            <pc:sldMk cId="3374086667" sldId="277"/>
            <ac:picMk id="9" creationId="{3A682BE5-EE5E-4B2A-95CB-204EB8B3949B}"/>
          </ac:picMkLst>
        </pc:picChg>
      </pc:sldChg>
      <pc:sldChg chg="modSp add del ord">
        <pc:chgData name="De Pooter Marijn" userId="634ff10e-5ce1-4de2-b291-de73628c3d81" providerId="ADAL" clId="{07A3D6D4-FAD6-44AD-9EC4-FDAD99046DA3}" dt="2019-12-13T09:27:20.437" v="2832" actId="2696"/>
        <pc:sldMkLst>
          <pc:docMk/>
          <pc:sldMk cId="1616704260" sldId="278"/>
        </pc:sldMkLst>
        <pc:spChg chg="mod">
          <ac:chgData name="De Pooter Marijn" userId="634ff10e-5ce1-4de2-b291-de73628c3d81" providerId="ADAL" clId="{07A3D6D4-FAD6-44AD-9EC4-FDAD99046DA3}" dt="2019-12-13T06:12:06.680" v="107" actId="20577"/>
          <ac:spMkLst>
            <pc:docMk/>
            <pc:sldMk cId="1616704260" sldId="278"/>
            <ac:spMk id="2" creationId="{E86959B1-3923-4945-A1AB-86C646A4550E}"/>
          </ac:spMkLst>
        </pc:spChg>
      </pc:sldChg>
      <pc:sldChg chg="modSp add ord">
        <pc:chgData name="De Pooter Marijn" userId="634ff10e-5ce1-4de2-b291-de73628c3d81" providerId="ADAL" clId="{07A3D6D4-FAD6-44AD-9EC4-FDAD99046DA3}" dt="2019-12-13T09:25:51.303" v="2823" actId="20577"/>
        <pc:sldMkLst>
          <pc:docMk/>
          <pc:sldMk cId="3341352248" sldId="279"/>
        </pc:sldMkLst>
        <pc:spChg chg="mod">
          <ac:chgData name="De Pooter Marijn" userId="634ff10e-5ce1-4de2-b291-de73628c3d81" providerId="ADAL" clId="{07A3D6D4-FAD6-44AD-9EC4-FDAD99046DA3}" dt="2019-12-13T09:25:51.303" v="2823" actId="20577"/>
          <ac:spMkLst>
            <pc:docMk/>
            <pc:sldMk cId="3341352248" sldId="279"/>
            <ac:spMk id="2" creationId="{C8E4B304-2DE3-F24E-99A6-73CE5CA3B523}"/>
          </ac:spMkLst>
        </pc:spChg>
      </pc:sldChg>
      <pc:sldChg chg="modSp add del">
        <pc:chgData name="De Pooter Marijn" userId="634ff10e-5ce1-4de2-b291-de73628c3d81" providerId="ADAL" clId="{07A3D6D4-FAD6-44AD-9EC4-FDAD99046DA3}" dt="2019-12-13T09:22:21.836" v="2812" actId="2696"/>
        <pc:sldMkLst>
          <pc:docMk/>
          <pc:sldMk cId="3587490499" sldId="280"/>
        </pc:sldMkLst>
        <pc:spChg chg="mod">
          <ac:chgData name="De Pooter Marijn" userId="634ff10e-5ce1-4de2-b291-de73628c3d81" providerId="ADAL" clId="{07A3D6D4-FAD6-44AD-9EC4-FDAD99046DA3}" dt="2019-12-13T06:47:40.136" v="899" actId="20577"/>
          <ac:spMkLst>
            <pc:docMk/>
            <pc:sldMk cId="3587490499" sldId="280"/>
            <ac:spMk id="2" creationId="{E86959B1-3923-4945-A1AB-86C646A4550E}"/>
          </ac:spMkLst>
        </pc:spChg>
        <pc:spChg chg="mod">
          <ac:chgData name="De Pooter Marijn" userId="634ff10e-5ce1-4de2-b291-de73628c3d81" providerId="ADAL" clId="{07A3D6D4-FAD6-44AD-9EC4-FDAD99046DA3}" dt="2019-12-13T06:47:31.471" v="885" actId="404"/>
          <ac:spMkLst>
            <pc:docMk/>
            <pc:sldMk cId="3587490499" sldId="280"/>
            <ac:spMk id="3" creationId="{4ECABE3C-BC33-8245-822C-EE2D7505A266}"/>
          </ac:spMkLst>
        </pc:spChg>
      </pc:sldChg>
      <pc:sldChg chg="modSp add del ord">
        <pc:chgData name="De Pooter Marijn" userId="634ff10e-5ce1-4de2-b291-de73628c3d81" providerId="ADAL" clId="{07A3D6D4-FAD6-44AD-9EC4-FDAD99046DA3}" dt="2019-12-13T09:14:35.485" v="2563" actId="2696"/>
        <pc:sldMkLst>
          <pc:docMk/>
          <pc:sldMk cId="2506887980" sldId="281"/>
        </pc:sldMkLst>
        <pc:spChg chg="mod">
          <ac:chgData name="De Pooter Marijn" userId="634ff10e-5ce1-4de2-b291-de73628c3d81" providerId="ADAL" clId="{07A3D6D4-FAD6-44AD-9EC4-FDAD99046DA3}" dt="2019-12-13T06:22:45.562" v="197" actId="20577"/>
          <ac:spMkLst>
            <pc:docMk/>
            <pc:sldMk cId="2506887980" sldId="281"/>
            <ac:spMk id="2" creationId="{E86959B1-3923-4945-A1AB-86C646A4550E}"/>
          </ac:spMkLst>
        </pc:spChg>
        <pc:spChg chg="mod">
          <ac:chgData name="De Pooter Marijn" userId="634ff10e-5ce1-4de2-b291-de73628c3d81" providerId="ADAL" clId="{07A3D6D4-FAD6-44AD-9EC4-FDAD99046DA3}" dt="2019-12-13T06:37:13.338" v="329" actId="20577"/>
          <ac:spMkLst>
            <pc:docMk/>
            <pc:sldMk cId="2506887980" sldId="281"/>
            <ac:spMk id="3" creationId="{4ECABE3C-BC33-8245-822C-EE2D7505A266}"/>
          </ac:spMkLst>
        </pc:spChg>
      </pc:sldChg>
      <pc:sldChg chg="modSp add del">
        <pc:chgData name="De Pooter Marijn" userId="634ff10e-5ce1-4de2-b291-de73628c3d81" providerId="ADAL" clId="{07A3D6D4-FAD6-44AD-9EC4-FDAD99046DA3}" dt="2019-12-13T09:15:22.302" v="2580" actId="2696"/>
        <pc:sldMkLst>
          <pc:docMk/>
          <pc:sldMk cId="913906447" sldId="282"/>
        </pc:sldMkLst>
        <pc:spChg chg="mod">
          <ac:chgData name="De Pooter Marijn" userId="634ff10e-5ce1-4de2-b291-de73628c3d81" providerId="ADAL" clId="{07A3D6D4-FAD6-44AD-9EC4-FDAD99046DA3}" dt="2019-12-13T06:28:46.182" v="257" actId="20577"/>
          <ac:spMkLst>
            <pc:docMk/>
            <pc:sldMk cId="913906447" sldId="282"/>
            <ac:spMk id="2" creationId="{E86959B1-3923-4945-A1AB-86C646A4550E}"/>
          </ac:spMkLst>
        </pc:spChg>
        <pc:spChg chg="mod">
          <ac:chgData name="De Pooter Marijn" userId="634ff10e-5ce1-4de2-b291-de73628c3d81" providerId="ADAL" clId="{07A3D6D4-FAD6-44AD-9EC4-FDAD99046DA3}" dt="2019-12-13T06:40:08.720" v="473" actId="20577"/>
          <ac:spMkLst>
            <pc:docMk/>
            <pc:sldMk cId="913906447" sldId="282"/>
            <ac:spMk id="3" creationId="{4ECABE3C-BC33-8245-822C-EE2D7505A266}"/>
          </ac:spMkLst>
        </pc:spChg>
      </pc:sldChg>
      <pc:sldChg chg="modSp add del">
        <pc:chgData name="De Pooter Marijn" userId="634ff10e-5ce1-4de2-b291-de73628c3d81" providerId="ADAL" clId="{07A3D6D4-FAD6-44AD-9EC4-FDAD99046DA3}" dt="2019-12-13T09:21:32.832" v="2778" actId="2696"/>
        <pc:sldMkLst>
          <pc:docMk/>
          <pc:sldMk cId="774056314" sldId="283"/>
        </pc:sldMkLst>
        <pc:spChg chg="mod">
          <ac:chgData name="De Pooter Marijn" userId="634ff10e-5ce1-4de2-b291-de73628c3d81" providerId="ADAL" clId="{07A3D6D4-FAD6-44AD-9EC4-FDAD99046DA3}" dt="2019-12-13T06:46:40.527" v="870" actId="20577"/>
          <ac:spMkLst>
            <pc:docMk/>
            <pc:sldMk cId="774056314" sldId="283"/>
            <ac:spMk id="3" creationId="{4ECABE3C-BC33-8245-822C-EE2D7505A266}"/>
          </ac:spMkLst>
        </pc:spChg>
      </pc:sldChg>
      <pc:sldChg chg="delSp modSp add ord">
        <pc:chgData name="De Pooter Marijn" userId="634ff10e-5ce1-4de2-b291-de73628c3d81" providerId="ADAL" clId="{07A3D6D4-FAD6-44AD-9EC4-FDAD99046DA3}" dt="2019-12-13T15:09:07.114" v="8805" actId="20577"/>
        <pc:sldMkLst>
          <pc:docMk/>
          <pc:sldMk cId="1513872387" sldId="284"/>
        </pc:sldMkLst>
        <pc:spChg chg="mod">
          <ac:chgData name="De Pooter Marijn" userId="634ff10e-5ce1-4de2-b291-de73628c3d81" providerId="ADAL" clId="{07A3D6D4-FAD6-44AD-9EC4-FDAD99046DA3}" dt="2019-12-13T06:48:29.664" v="923" actId="20577"/>
          <ac:spMkLst>
            <pc:docMk/>
            <pc:sldMk cId="1513872387" sldId="284"/>
            <ac:spMk id="2" creationId="{E86959B1-3923-4945-A1AB-86C646A4550E}"/>
          </ac:spMkLst>
        </pc:spChg>
        <pc:spChg chg="mod">
          <ac:chgData name="De Pooter Marijn" userId="634ff10e-5ce1-4de2-b291-de73628c3d81" providerId="ADAL" clId="{07A3D6D4-FAD6-44AD-9EC4-FDAD99046DA3}" dt="2019-12-13T15:09:07.114" v="8805" actId="20577"/>
          <ac:spMkLst>
            <pc:docMk/>
            <pc:sldMk cId="1513872387" sldId="284"/>
            <ac:spMk id="3" creationId="{4ECABE3C-BC33-8245-822C-EE2D7505A266}"/>
          </ac:spMkLst>
        </pc:spChg>
        <pc:spChg chg="del">
          <ac:chgData name="De Pooter Marijn" userId="634ff10e-5ce1-4de2-b291-de73628c3d81" providerId="ADAL" clId="{07A3D6D4-FAD6-44AD-9EC4-FDAD99046DA3}" dt="2019-12-13T11:20:57.420" v="5860" actId="478"/>
          <ac:spMkLst>
            <pc:docMk/>
            <pc:sldMk cId="1513872387" sldId="284"/>
            <ac:spMk id="4" creationId="{4776CB64-E3DA-D448-AA16-12E5DA254581}"/>
          </ac:spMkLst>
        </pc:spChg>
        <pc:spChg chg="del">
          <ac:chgData name="De Pooter Marijn" userId="634ff10e-5ce1-4de2-b291-de73628c3d81" providerId="ADAL" clId="{07A3D6D4-FAD6-44AD-9EC4-FDAD99046DA3}" dt="2019-12-13T11:13:24.486" v="5829" actId="478"/>
          <ac:spMkLst>
            <pc:docMk/>
            <pc:sldMk cId="1513872387" sldId="284"/>
            <ac:spMk id="5" creationId="{170951E5-EBBB-7548-B97E-BFACC4FD1457}"/>
          </ac:spMkLst>
        </pc:spChg>
      </pc:sldChg>
      <pc:sldChg chg="modSp add del">
        <pc:chgData name="De Pooter Marijn" userId="634ff10e-5ce1-4de2-b291-de73628c3d81" providerId="ADAL" clId="{07A3D6D4-FAD6-44AD-9EC4-FDAD99046DA3}" dt="2019-12-13T06:48:04.807" v="911" actId="2696"/>
        <pc:sldMkLst>
          <pc:docMk/>
          <pc:sldMk cId="2336102105" sldId="284"/>
        </pc:sldMkLst>
        <pc:spChg chg="mod">
          <ac:chgData name="De Pooter Marijn" userId="634ff10e-5ce1-4de2-b291-de73628c3d81" providerId="ADAL" clId="{07A3D6D4-FAD6-44AD-9EC4-FDAD99046DA3}" dt="2019-12-13T06:47:57.952" v="910" actId="20577"/>
          <ac:spMkLst>
            <pc:docMk/>
            <pc:sldMk cId="2336102105" sldId="284"/>
            <ac:spMk id="2" creationId="{E86959B1-3923-4945-A1AB-86C646A4550E}"/>
          </ac:spMkLst>
        </pc:spChg>
      </pc:sldChg>
      <pc:sldChg chg="addSp delSp modSp add">
        <pc:chgData name="De Pooter Marijn" userId="634ff10e-5ce1-4de2-b291-de73628c3d81" providerId="ADAL" clId="{07A3D6D4-FAD6-44AD-9EC4-FDAD99046DA3}" dt="2019-12-13T11:15:57.364" v="5853" actId="478"/>
        <pc:sldMkLst>
          <pc:docMk/>
          <pc:sldMk cId="2842159913" sldId="285"/>
        </pc:sldMkLst>
        <pc:spChg chg="mod">
          <ac:chgData name="De Pooter Marijn" userId="634ff10e-5ce1-4de2-b291-de73628c3d81" providerId="ADAL" clId="{07A3D6D4-FAD6-44AD-9EC4-FDAD99046DA3}" dt="2019-12-13T08:17:32.287" v="1860" actId="20577"/>
          <ac:spMkLst>
            <pc:docMk/>
            <pc:sldMk cId="2842159913" sldId="285"/>
            <ac:spMk id="2" creationId="{E86959B1-3923-4945-A1AB-86C646A4550E}"/>
          </ac:spMkLst>
        </pc:spChg>
        <pc:spChg chg="mod">
          <ac:chgData name="De Pooter Marijn" userId="634ff10e-5ce1-4de2-b291-de73628c3d81" providerId="ADAL" clId="{07A3D6D4-FAD6-44AD-9EC4-FDAD99046DA3}" dt="2019-12-13T10:38:23.725" v="4402" actId="6549"/>
          <ac:spMkLst>
            <pc:docMk/>
            <pc:sldMk cId="2842159913" sldId="285"/>
            <ac:spMk id="3" creationId="{4ECABE3C-BC33-8245-822C-EE2D7505A266}"/>
          </ac:spMkLst>
        </pc:spChg>
        <pc:spChg chg="del">
          <ac:chgData name="De Pooter Marijn" userId="634ff10e-5ce1-4de2-b291-de73628c3d81" providerId="ADAL" clId="{07A3D6D4-FAD6-44AD-9EC4-FDAD99046DA3}" dt="2019-12-13T11:15:57.364" v="5853" actId="478"/>
          <ac:spMkLst>
            <pc:docMk/>
            <pc:sldMk cId="2842159913" sldId="285"/>
            <ac:spMk id="4" creationId="{4776CB64-E3DA-D448-AA16-12E5DA254581}"/>
          </ac:spMkLst>
        </pc:spChg>
        <pc:spChg chg="del">
          <ac:chgData name="De Pooter Marijn" userId="634ff10e-5ce1-4de2-b291-de73628c3d81" providerId="ADAL" clId="{07A3D6D4-FAD6-44AD-9EC4-FDAD99046DA3}" dt="2019-12-13T11:14:15.103" v="5836" actId="478"/>
          <ac:spMkLst>
            <pc:docMk/>
            <pc:sldMk cId="2842159913" sldId="285"/>
            <ac:spMk id="5" creationId="{170951E5-EBBB-7548-B97E-BFACC4FD1457}"/>
          </ac:spMkLst>
        </pc:spChg>
        <pc:spChg chg="mod">
          <ac:chgData name="De Pooter Marijn" userId="634ff10e-5ce1-4de2-b291-de73628c3d81" providerId="ADAL" clId="{07A3D6D4-FAD6-44AD-9EC4-FDAD99046DA3}" dt="2019-12-13T08:17:28.176" v="1857" actId="20577"/>
          <ac:spMkLst>
            <pc:docMk/>
            <pc:sldMk cId="2842159913" sldId="285"/>
            <ac:spMk id="8" creationId="{7FA4D928-E4CE-44E5-8A50-DAB9110C4394}"/>
          </ac:spMkLst>
        </pc:spChg>
        <pc:grpChg chg="add mod">
          <ac:chgData name="De Pooter Marijn" userId="634ff10e-5ce1-4de2-b291-de73628c3d81" providerId="ADAL" clId="{07A3D6D4-FAD6-44AD-9EC4-FDAD99046DA3}" dt="2019-12-13T08:18:34.256" v="1861" actId="14826"/>
          <ac:grpSpMkLst>
            <pc:docMk/>
            <pc:sldMk cId="2842159913" sldId="285"/>
            <ac:grpSpMk id="7" creationId="{D029D5A1-E55D-42C3-BDC9-54D21A954650}"/>
          </ac:grpSpMkLst>
        </pc:grpChg>
        <pc:picChg chg="mod">
          <ac:chgData name="De Pooter Marijn" userId="634ff10e-5ce1-4de2-b291-de73628c3d81" providerId="ADAL" clId="{07A3D6D4-FAD6-44AD-9EC4-FDAD99046DA3}" dt="2019-12-13T08:18:39.407" v="1862" actId="207"/>
          <ac:picMkLst>
            <pc:docMk/>
            <pc:sldMk cId="2842159913" sldId="285"/>
            <ac:picMk id="9" creationId="{3C5409BA-F9BE-4E64-9527-FF3B4A43303A}"/>
          </ac:picMkLst>
        </pc:picChg>
      </pc:sldChg>
      <pc:sldChg chg="add del">
        <pc:chgData name="De Pooter Marijn" userId="634ff10e-5ce1-4de2-b291-de73628c3d81" providerId="ADAL" clId="{07A3D6D4-FAD6-44AD-9EC4-FDAD99046DA3}" dt="2019-12-13T09:12:33.649" v="2496" actId="2696"/>
        <pc:sldMkLst>
          <pc:docMk/>
          <pc:sldMk cId="478304014" sldId="286"/>
        </pc:sldMkLst>
      </pc:sldChg>
      <pc:sldChg chg="delSp modSp add ord">
        <pc:chgData name="De Pooter Marijn" userId="634ff10e-5ce1-4de2-b291-de73628c3d81" providerId="ADAL" clId="{07A3D6D4-FAD6-44AD-9EC4-FDAD99046DA3}" dt="2019-12-13T11:16:05.053" v="5854" actId="478"/>
        <pc:sldMkLst>
          <pc:docMk/>
          <pc:sldMk cId="1474709772" sldId="286"/>
        </pc:sldMkLst>
        <pc:spChg chg="mod">
          <ac:chgData name="De Pooter Marijn" userId="634ff10e-5ce1-4de2-b291-de73628c3d81" providerId="ADAL" clId="{07A3D6D4-FAD6-44AD-9EC4-FDAD99046DA3}" dt="2019-12-13T09:12:59.067" v="2509" actId="20577"/>
          <ac:spMkLst>
            <pc:docMk/>
            <pc:sldMk cId="1474709772" sldId="286"/>
            <ac:spMk id="2" creationId="{E86959B1-3923-4945-A1AB-86C646A4550E}"/>
          </ac:spMkLst>
        </pc:spChg>
        <pc:spChg chg="del">
          <ac:chgData name="De Pooter Marijn" userId="634ff10e-5ce1-4de2-b291-de73628c3d81" providerId="ADAL" clId="{07A3D6D4-FAD6-44AD-9EC4-FDAD99046DA3}" dt="2019-12-13T11:16:05.053" v="5854" actId="478"/>
          <ac:spMkLst>
            <pc:docMk/>
            <pc:sldMk cId="1474709772" sldId="286"/>
            <ac:spMk id="4" creationId="{4776CB64-E3DA-D448-AA16-12E5DA254581}"/>
          </ac:spMkLst>
        </pc:spChg>
        <pc:spChg chg="del">
          <ac:chgData name="De Pooter Marijn" userId="634ff10e-5ce1-4de2-b291-de73628c3d81" providerId="ADAL" clId="{07A3D6D4-FAD6-44AD-9EC4-FDAD99046DA3}" dt="2019-12-13T11:14:10.039" v="5835" actId="478"/>
          <ac:spMkLst>
            <pc:docMk/>
            <pc:sldMk cId="1474709772" sldId="286"/>
            <ac:spMk id="5" creationId="{170951E5-EBBB-7548-B97E-BFACC4FD1457}"/>
          </ac:spMkLst>
        </pc:spChg>
        <pc:spChg chg="mod">
          <ac:chgData name="De Pooter Marijn" userId="634ff10e-5ce1-4de2-b291-de73628c3d81" providerId="ADAL" clId="{07A3D6D4-FAD6-44AD-9EC4-FDAD99046DA3}" dt="2019-12-13T09:51:27.247" v="3053" actId="1036"/>
          <ac:spMkLst>
            <pc:docMk/>
            <pc:sldMk cId="1474709772" sldId="286"/>
            <ac:spMk id="28" creationId="{4F9C07ED-5187-4358-A1B7-4A9A65AFD010}"/>
          </ac:spMkLst>
        </pc:spChg>
        <pc:spChg chg="del mod">
          <ac:chgData name="De Pooter Marijn" userId="634ff10e-5ce1-4de2-b291-de73628c3d81" providerId="ADAL" clId="{07A3D6D4-FAD6-44AD-9EC4-FDAD99046DA3}" dt="2019-12-13T10:33:51.575" v="4147" actId="478"/>
          <ac:spMkLst>
            <pc:docMk/>
            <pc:sldMk cId="1474709772" sldId="286"/>
            <ac:spMk id="29" creationId="{DEF9AD08-44CB-48E1-B629-6BA3D5E63D6A}"/>
          </ac:spMkLst>
        </pc:spChg>
        <pc:grpChg chg="del">
          <ac:chgData name="De Pooter Marijn" userId="634ff10e-5ce1-4de2-b291-de73628c3d81" providerId="ADAL" clId="{07A3D6D4-FAD6-44AD-9EC4-FDAD99046DA3}" dt="2019-12-13T10:33:48.190" v="4146" actId="478"/>
          <ac:grpSpMkLst>
            <pc:docMk/>
            <pc:sldMk cId="1474709772" sldId="286"/>
            <ac:grpSpMk id="18" creationId="{AD34872D-63DB-47B8-8DE1-DB3059232B19}"/>
          </ac:grpSpMkLst>
        </pc:grpChg>
      </pc:sldChg>
      <pc:sldChg chg="delSp modSp add ord">
        <pc:chgData name="De Pooter Marijn" userId="634ff10e-5ce1-4de2-b291-de73628c3d81" providerId="ADAL" clId="{07A3D6D4-FAD6-44AD-9EC4-FDAD99046DA3}" dt="2019-12-13T11:33:20.790" v="5888" actId="113"/>
        <pc:sldMkLst>
          <pc:docMk/>
          <pc:sldMk cId="225079790" sldId="287"/>
        </pc:sldMkLst>
        <pc:spChg chg="mod">
          <ac:chgData name="De Pooter Marijn" userId="634ff10e-5ce1-4de2-b291-de73628c3d81" providerId="ADAL" clId="{07A3D6D4-FAD6-44AD-9EC4-FDAD99046DA3}" dt="2019-12-13T09:14:01.790" v="2554" actId="20577"/>
          <ac:spMkLst>
            <pc:docMk/>
            <pc:sldMk cId="225079790" sldId="287"/>
            <ac:spMk id="2" creationId="{E86959B1-3923-4945-A1AB-86C646A4550E}"/>
          </ac:spMkLst>
        </pc:spChg>
        <pc:spChg chg="mod">
          <ac:chgData name="De Pooter Marijn" userId="634ff10e-5ce1-4de2-b291-de73628c3d81" providerId="ADAL" clId="{07A3D6D4-FAD6-44AD-9EC4-FDAD99046DA3}" dt="2019-12-13T11:32:12.742" v="5878" actId="113"/>
          <ac:spMkLst>
            <pc:docMk/>
            <pc:sldMk cId="225079790" sldId="287"/>
            <ac:spMk id="3" creationId="{4ECABE3C-BC33-8245-822C-EE2D7505A266}"/>
          </ac:spMkLst>
        </pc:spChg>
        <pc:spChg chg="del">
          <ac:chgData name="De Pooter Marijn" userId="634ff10e-5ce1-4de2-b291-de73628c3d81" providerId="ADAL" clId="{07A3D6D4-FAD6-44AD-9EC4-FDAD99046DA3}" dt="2019-12-13T11:20:33.909" v="5856" actId="478"/>
          <ac:spMkLst>
            <pc:docMk/>
            <pc:sldMk cId="225079790" sldId="287"/>
            <ac:spMk id="4" creationId="{4776CB64-E3DA-D448-AA16-12E5DA254581}"/>
          </ac:spMkLst>
        </pc:spChg>
        <pc:spChg chg="del">
          <ac:chgData name="De Pooter Marijn" userId="634ff10e-5ce1-4de2-b291-de73628c3d81" providerId="ADAL" clId="{07A3D6D4-FAD6-44AD-9EC4-FDAD99046DA3}" dt="2019-12-13T11:13:50.482" v="5833" actId="478"/>
          <ac:spMkLst>
            <pc:docMk/>
            <pc:sldMk cId="225079790" sldId="287"/>
            <ac:spMk id="5" creationId="{170951E5-EBBB-7548-B97E-BFACC4FD1457}"/>
          </ac:spMkLst>
        </pc:spChg>
        <pc:spChg chg="mod">
          <ac:chgData name="De Pooter Marijn" userId="634ff10e-5ce1-4de2-b291-de73628c3d81" providerId="ADAL" clId="{07A3D6D4-FAD6-44AD-9EC4-FDAD99046DA3}" dt="2019-12-13T11:33:20.790" v="5888" actId="113"/>
          <ac:spMkLst>
            <pc:docMk/>
            <pc:sldMk cId="225079790" sldId="287"/>
            <ac:spMk id="17" creationId="{59A442AF-4D9A-425D-8F23-652FFE19D466}"/>
          </ac:spMkLst>
        </pc:spChg>
      </pc:sldChg>
      <pc:sldChg chg="delSp modSp add">
        <pc:chgData name="De Pooter Marijn" userId="634ff10e-5ce1-4de2-b291-de73628c3d81" providerId="ADAL" clId="{07A3D6D4-FAD6-44AD-9EC4-FDAD99046DA3}" dt="2019-12-13T11:33:09.921" v="5886" actId="113"/>
        <pc:sldMkLst>
          <pc:docMk/>
          <pc:sldMk cId="2172744578" sldId="288"/>
        </pc:sldMkLst>
        <pc:spChg chg="mod">
          <ac:chgData name="De Pooter Marijn" userId="634ff10e-5ce1-4de2-b291-de73628c3d81" providerId="ADAL" clId="{07A3D6D4-FAD6-44AD-9EC4-FDAD99046DA3}" dt="2019-12-13T11:32:56.217" v="5884" actId="113"/>
          <ac:spMkLst>
            <pc:docMk/>
            <pc:sldMk cId="2172744578" sldId="288"/>
            <ac:spMk id="3" creationId="{4ECABE3C-BC33-8245-822C-EE2D7505A266}"/>
          </ac:spMkLst>
        </pc:spChg>
        <pc:spChg chg="del">
          <ac:chgData name="De Pooter Marijn" userId="634ff10e-5ce1-4de2-b291-de73628c3d81" providerId="ADAL" clId="{07A3D6D4-FAD6-44AD-9EC4-FDAD99046DA3}" dt="2019-12-13T11:20:39.339" v="5857" actId="478"/>
          <ac:spMkLst>
            <pc:docMk/>
            <pc:sldMk cId="2172744578" sldId="288"/>
            <ac:spMk id="4" creationId="{4776CB64-E3DA-D448-AA16-12E5DA254581}"/>
          </ac:spMkLst>
        </pc:spChg>
        <pc:spChg chg="del">
          <ac:chgData name="De Pooter Marijn" userId="634ff10e-5ce1-4de2-b291-de73628c3d81" providerId="ADAL" clId="{07A3D6D4-FAD6-44AD-9EC4-FDAD99046DA3}" dt="2019-12-13T11:13:43.450" v="5832" actId="478"/>
          <ac:spMkLst>
            <pc:docMk/>
            <pc:sldMk cId="2172744578" sldId="288"/>
            <ac:spMk id="5" creationId="{170951E5-EBBB-7548-B97E-BFACC4FD1457}"/>
          </ac:spMkLst>
        </pc:spChg>
        <pc:spChg chg="mod">
          <ac:chgData name="De Pooter Marijn" userId="634ff10e-5ce1-4de2-b291-de73628c3d81" providerId="ADAL" clId="{07A3D6D4-FAD6-44AD-9EC4-FDAD99046DA3}" dt="2019-12-13T11:33:09.921" v="5886" actId="113"/>
          <ac:spMkLst>
            <pc:docMk/>
            <pc:sldMk cId="2172744578" sldId="288"/>
            <ac:spMk id="17" creationId="{59A442AF-4D9A-425D-8F23-652FFE19D466}"/>
          </ac:spMkLst>
        </pc:spChg>
      </pc:sldChg>
      <pc:sldChg chg="delSp modSp add ord">
        <pc:chgData name="De Pooter Marijn" userId="634ff10e-5ce1-4de2-b291-de73628c3d81" providerId="ADAL" clId="{07A3D6D4-FAD6-44AD-9EC4-FDAD99046DA3}" dt="2019-12-13T20:13:14.407" v="10832" actId="207"/>
        <pc:sldMkLst>
          <pc:docMk/>
          <pc:sldMk cId="197127571" sldId="289"/>
        </pc:sldMkLst>
        <pc:spChg chg="mod">
          <ac:chgData name="De Pooter Marijn" userId="634ff10e-5ce1-4de2-b291-de73628c3d81" providerId="ADAL" clId="{07A3D6D4-FAD6-44AD-9EC4-FDAD99046DA3}" dt="2019-12-13T09:21:56.317" v="2795" actId="20577"/>
          <ac:spMkLst>
            <pc:docMk/>
            <pc:sldMk cId="197127571" sldId="289"/>
            <ac:spMk id="2" creationId="{E86959B1-3923-4945-A1AB-86C646A4550E}"/>
          </ac:spMkLst>
        </pc:spChg>
        <pc:spChg chg="mod">
          <ac:chgData name="De Pooter Marijn" userId="634ff10e-5ce1-4de2-b291-de73628c3d81" providerId="ADAL" clId="{07A3D6D4-FAD6-44AD-9EC4-FDAD99046DA3}" dt="2019-12-13T20:13:14.407" v="10832" actId="207"/>
          <ac:spMkLst>
            <pc:docMk/>
            <pc:sldMk cId="197127571" sldId="289"/>
            <ac:spMk id="3" creationId="{4ECABE3C-BC33-8245-822C-EE2D7505A266}"/>
          </ac:spMkLst>
        </pc:spChg>
        <pc:spChg chg="del">
          <ac:chgData name="De Pooter Marijn" userId="634ff10e-5ce1-4de2-b291-de73628c3d81" providerId="ADAL" clId="{07A3D6D4-FAD6-44AD-9EC4-FDAD99046DA3}" dt="2019-12-13T11:20:44.952" v="5858" actId="478"/>
          <ac:spMkLst>
            <pc:docMk/>
            <pc:sldMk cId="197127571" sldId="289"/>
            <ac:spMk id="4" creationId="{4776CB64-E3DA-D448-AA16-12E5DA254581}"/>
          </ac:spMkLst>
        </pc:spChg>
        <pc:spChg chg="del">
          <ac:chgData name="De Pooter Marijn" userId="634ff10e-5ce1-4de2-b291-de73628c3d81" providerId="ADAL" clId="{07A3D6D4-FAD6-44AD-9EC4-FDAD99046DA3}" dt="2019-12-13T11:13:38.039" v="5831" actId="478"/>
          <ac:spMkLst>
            <pc:docMk/>
            <pc:sldMk cId="197127571" sldId="289"/>
            <ac:spMk id="5" creationId="{170951E5-EBBB-7548-B97E-BFACC4FD1457}"/>
          </ac:spMkLst>
        </pc:spChg>
        <pc:grpChg chg="mod">
          <ac:chgData name="De Pooter Marijn" userId="634ff10e-5ce1-4de2-b291-de73628c3d81" providerId="ADAL" clId="{07A3D6D4-FAD6-44AD-9EC4-FDAD99046DA3}" dt="2019-12-13T19:57:54.051" v="10819" actId="14826"/>
          <ac:grpSpMkLst>
            <pc:docMk/>
            <pc:sldMk cId="197127571" sldId="289"/>
            <ac:grpSpMk id="7" creationId="{D0133044-C7BB-49E8-B2F6-0A8C23B5735F}"/>
          </ac:grpSpMkLst>
        </pc:grpChg>
        <pc:picChg chg="mod">
          <ac:chgData name="De Pooter Marijn" userId="634ff10e-5ce1-4de2-b291-de73628c3d81" providerId="ADAL" clId="{07A3D6D4-FAD6-44AD-9EC4-FDAD99046DA3}" dt="2019-12-13T19:57:59.066" v="10820" actId="207"/>
          <ac:picMkLst>
            <pc:docMk/>
            <pc:sldMk cId="197127571" sldId="289"/>
            <ac:picMk id="9" creationId="{3A682BE5-EE5E-4B2A-95CB-204EB8B3949B}"/>
          </ac:picMkLst>
        </pc:picChg>
      </pc:sldChg>
      <pc:sldChg chg="delSp modSp add ord">
        <pc:chgData name="De Pooter Marijn" userId="634ff10e-5ce1-4de2-b291-de73628c3d81" providerId="ADAL" clId="{07A3D6D4-FAD6-44AD-9EC4-FDAD99046DA3}" dt="2019-12-13T11:21:02.193" v="5861" actId="478"/>
        <pc:sldMkLst>
          <pc:docMk/>
          <pc:sldMk cId="548687360" sldId="290"/>
        </pc:sldMkLst>
        <pc:spChg chg="mod">
          <ac:chgData name="De Pooter Marijn" userId="634ff10e-5ce1-4de2-b291-de73628c3d81" providerId="ADAL" clId="{07A3D6D4-FAD6-44AD-9EC4-FDAD99046DA3}" dt="2019-12-13T09:27:39.227" v="2839" actId="20577"/>
          <ac:spMkLst>
            <pc:docMk/>
            <pc:sldMk cId="548687360" sldId="290"/>
            <ac:spMk id="2" creationId="{E86959B1-3923-4945-A1AB-86C646A4550E}"/>
          </ac:spMkLst>
        </pc:spChg>
        <pc:spChg chg="del">
          <ac:chgData name="De Pooter Marijn" userId="634ff10e-5ce1-4de2-b291-de73628c3d81" providerId="ADAL" clId="{07A3D6D4-FAD6-44AD-9EC4-FDAD99046DA3}" dt="2019-12-13T11:21:02.193" v="5861" actId="478"/>
          <ac:spMkLst>
            <pc:docMk/>
            <pc:sldMk cId="548687360" sldId="290"/>
            <ac:spMk id="4" creationId="{4776CB64-E3DA-D448-AA16-12E5DA254581}"/>
          </ac:spMkLst>
        </pc:spChg>
        <pc:spChg chg="del">
          <ac:chgData name="De Pooter Marijn" userId="634ff10e-5ce1-4de2-b291-de73628c3d81" providerId="ADAL" clId="{07A3D6D4-FAD6-44AD-9EC4-FDAD99046DA3}" dt="2019-12-13T11:13:14.061" v="5828" actId="478"/>
          <ac:spMkLst>
            <pc:docMk/>
            <pc:sldMk cId="548687360" sldId="290"/>
            <ac:spMk id="5" creationId="{170951E5-EBBB-7548-B97E-BFACC4FD1457}"/>
          </ac:spMkLst>
        </pc:spChg>
        <pc:spChg chg="mod">
          <ac:chgData name="De Pooter Marijn" userId="634ff10e-5ce1-4de2-b291-de73628c3d81" providerId="ADAL" clId="{07A3D6D4-FAD6-44AD-9EC4-FDAD99046DA3}" dt="2019-12-13T10:59:02.315" v="5248" actId="1036"/>
          <ac:spMkLst>
            <pc:docMk/>
            <pc:sldMk cId="548687360" sldId="290"/>
            <ac:spMk id="28" creationId="{4F9C07ED-5187-4358-A1B7-4A9A65AFD010}"/>
          </ac:spMkLst>
        </pc:spChg>
        <pc:spChg chg="del mod">
          <ac:chgData name="De Pooter Marijn" userId="634ff10e-5ce1-4de2-b291-de73628c3d81" providerId="ADAL" clId="{07A3D6D4-FAD6-44AD-9EC4-FDAD99046DA3}" dt="2019-12-13T10:50:18.433" v="5006" actId="478"/>
          <ac:spMkLst>
            <pc:docMk/>
            <pc:sldMk cId="548687360" sldId="290"/>
            <ac:spMk id="29" creationId="{DEF9AD08-44CB-48E1-B629-6BA3D5E63D6A}"/>
          </ac:spMkLst>
        </pc:spChg>
        <pc:grpChg chg="del mod">
          <ac:chgData name="De Pooter Marijn" userId="634ff10e-5ce1-4de2-b291-de73628c3d81" providerId="ADAL" clId="{07A3D6D4-FAD6-44AD-9EC4-FDAD99046DA3}" dt="2019-12-13T10:50:13.544" v="5005" actId="478"/>
          <ac:grpSpMkLst>
            <pc:docMk/>
            <pc:sldMk cId="548687360" sldId="290"/>
            <ac:grpSpMk id="18" creationId="{AD34872D-63DB-47B8-8DE1-DB3059232B19}"/>
          </ac:grpSpMkLst>
        </pc:grpChg>
      </pc:sldChg>
      <pc:sldChg chg="addSp delSp modSp add modAnim">
        <pc:chgData name="De Pooter Marijn" userId="634ff10e-5ce1-4de2-b291-de73628c3d81" providerId="ADAL" clId="{07A3D6D4-FAD6-44AD-9EC4-FDAD99046DA3}" dt="2019-12-13T15:04:43.352" v="8654" actId="14100"/>
        <pc:sldMkLst>
          <pc:docMk/>
          <pc:sldMk cId="1597515294" sldId="291"/>
        </pc:sldMkLst>
        <pc:spChg chg="add mod topLvl">
          <ac:chgData name="De Pooter Marijn" userId="634ff10e-5ce1-4de2-b291-de73628c3d81" providerId="ADAL" clId="{07A3D6D4-FAD6-44AD-9EC4-FDAD99046DA3}" dt="2019-12-13T14:50:18.292" v="8349" actId="165"/>
          <ac:spMkLst>
            <pc:docMk/>
            <pc:sldMk cId="1597515294" sldId="291"/>
            <ac:spMk id="3" creationId="{0404F855-57EB-4013-8B77-A4502D830926}"/>
          </ac:spMkLst>
        </pc:spChg>
        <pc:spChg chg="del">
          <ac:chgData name="De Pooter Marijn" userId="634ff10e-5ce1-4de2-b291-de73628c3d81" providerId="ADAL" clId="{07A3D6D4-FAD6-44AD-9EC4-FDAD99046DA3}" dt="2019-12-13T11:21:06.473" v="5862" actId="478"/>
          <ac:spMkLst>
            <pc:docMk/>
            <pc:sldMk cId="1597515294" sldId="291"/>
            <ac:spMk id="4" creationId="{4776CB64-E3DA-D448-AA16-12E5DA254581}"/>
          </ac:spMkLst>
        </pc:spChg>
        <pc:spChg chg="del">
          <ac:chgData name="De Pooter Marijn" userId="634ff10e-5ce1-4de2-b291-de73628c3d81" providerId="ADAL" clId="{07A3D6D4-FAD6-44AD-9EC4-FDAD99046DA3}" dt="2019-12-13T11:13:08.260" v="5827" actId="478"/>
          <ac:spMkLst>
            <pc:docMk/>
            <pc:sldMk cId="1597515294" sldId="291"/>
            <ac:spMk id="5" creationId="{170951E5-EBBB-7548-B97E-BFACC4FD1457}"/>
          </ac:spMkLst>
        </pc:spChg>
        <pc:spChg chg="add mod topLvl">
          <ac:chgData name="De Pooter Marijn" userId="634ff10e-5ce1-4de2-b291-de73628c3d81" providerId="ADAL" clId="{07A3D6D4-FAD6-44AD-9EC4-FDAD99046DA3}" dt="2019-12-13T14:50:18.292" v="8349" actId="165"/>
          <ac:spMkLst>
            <pc:docMk/>
            <pc:sldMk cId="1597515294" sldId="291"/>
            <ac:spMk id="7" creationId="{E4883CB2-236C-4715-A260-C6520F8F40E7}"/>
          </ac:spMkLst>
        </pc:spChg>
        <pc:spChg chg="add mod topLvl">
          <ac:chgData name="De Pooter Marijn" userId="634ff10e-5ce1-4de2-b291-de73628c3d81" providerId="ADAL" clId="{07A3D6D4-FAD6-44AD-9EC4-FDAD99046DA3}" dt="2019-12-13T15:04:43.352" v="8654" actId="14100"/>
          <ac:spMkLst>
            <pc:docMk/>
            <pc:sldMk cId="1597515294" sldId="291"/>
            <ac:spMk id="23" creationId="{CBB965C4-AD38-44D7-8F91-306FF19BCA73}"/>
          </ac:spMkLst>
        </pc:spChg>
        <pc:spChg chg="add mod topLvl">
          <ac:chgData name="De Pooter Marijn" userId="634ff10e-5ce1-4de2-b291-de73628c3d81" providerId="ADAL" clId="{07A3D6D4-FAD6-44AD-9EC4-FDAD99046DA3}" dt="2019-12-13T14:50:18.292" v="8349" actId="165"/>
          <ac:spMkLst>
            <pc:docMk/>
            <pc:sldMk cId="1597515294" sldId="291"/>
            <ac:spMk id="24" creationId="{4F577C10-0EC5-40C8-B5F0-14DCD2871DDA}"/>
          </ac:spMkLst>
        </pc:spChg>
        <pc:spChg chg="add mod topLvl">
          <ac:chgData name="De Pooter Marijn" userId="634ff10e-5ce1-4de2-b291-de73628c3d81" providerId="ADAL" clId="{07A3D6D4-FAD6-44AD-9EC4-FDAD99046DA3}" dt="2019-12-13T14:50:18.292" v="8349" actId="165"/>
          <ac:spMkLst>
            <pc:docMk/>
            <pc:sldMk cId="1597515294" sldId="291"/>
            <ac:spMk id="25" creationId="{D9E07D93-97F1-4D40-AA8E-4DA89C600A9A}"/>
          </ac:spMkLst>
        </pc:spChg>
        <pc:spChg chg="del">
          <ac:chgData name="De Pooter Marijn" userId="634ff10e-5ce1-4de2-b291-de73628c3d81" providerId="ADAL" clId="{07A3D6D4-FAD6-44AD-9EC4-FDAD99046DA3}" dt="2019-12-13T10:35:50.287" v="4149" actId="478"/>
          <ac:spMkLst>
            <pc:docMk/>
            <pc:sldMk cId="1597515294" sldId="291"/>
            <ac:spMk id="28" creationId="{4F9C07ED-5187-4358-A1B7-4A9A65AFD010}"/>
          </ac:spMkLst>
        </pc:spChg>
        <pc:spChg chg="mod">
          <ac:chgData name="De Pooter Marijn" userId="634ff10e-5ce1-4de2-b291-de73628c3d81" providerId="ADAL" clId="{07A3D6D4-FAD6-44AD-9EC4-FDAD99046DA3}" dt="2019-12-13T14:50:27.744" v="8350" actId="14100"/>
          <ac:spMkLst>
            <pc:docMk/>
            <pc:sldMk cId="1597515294" sldId="291"/>
            <ac:spMk id="29" creationId="{DEF9AD08-44CB-48E1-B629-6BA3D5E63D6A}"/>
          </ac:spMkLst>
        </pc:spChg>
        <pc:grpChg chg="del">
          <ac:chgData name="De Pooter Marijn" userId="634ff10e-5ce1-4de2-b291-de73628c3d81" providerId="ADAL" clId="{07A3D6D4-FAD6-44AD-9EC4-FDAD99046DA3}" dt="2019-12-13T10:35:46.591" v="4148" actId="478"/>
          <ac:grpSpMkLst>
            <pc:docMk/>
            <pc:sldMk cId="1597515294" sldId="291"/>
            <ac:grpSpMk id="17" creationId="{63FB22AE-1BD3-49F6-AADE-8D7B6B15A800}"/>
          </ac:grpSpMkLst>
        </pc:grpChg>
        <pc:grpChg chg="mod">
          <ac:chgData name="De Pooter Marijn" userId="634ff10e-5ce1-4de2-b291-de73628c3d81" providerId="ADAL" clId="{07A3D6D4-FAD6-44AD-9EC4-FDAD99046DA3}" dt="2019-12-13T10:36:07.509" v="4150" actId="1076"/>
          <ac:grpSpMkLst>
            <pc:docMk/>
            <pc:sldMk cId="1597515294" sldId="291"/>
            <ac:grpSpMk id="18" creationId="{AD34872D-63DB-47B8-8DE1-DB3059232B19}"/>
          </ac:grpSpMkLst>
        </pc:grpChg>
        <pc:grpChg chg="add del mod">
          <ac:chgData name="De Pooter Marijn" userId="634ff10e-5ce1-4de2-b291-de73628c3d81" providerId="ADAL" clId="{07A3D6D4-FAD6-44AD-9EC4-FDAD99046DA3}" dt="2019-12-13T14:50:18.292" v="8349" actId="165"/>
          <ac:grpSpMkLst>
            <pc:docMk/>
            <pc:sldMk cId="1597515294" sldId="291"/>
            <ac:grpSpMk id="42" creationId="{C5FB0484-8764-4E05-877C-AFBD184449F1}"/>
          </ac:grpSpMkLst>
        </pc:grpChg>
        <pc:cxnChg chg="add mod topLvl">
          <ac:chgData name="De Pooter Marijn" userId="634ff10e-5ce1-4de2-b291-de73628c3d81" providerId="ADAL" clId="{07A3D6D4-FAD6-44AD-9EC4-FDAD99046DA3}" dt="2019-12-13T14:50:18.292" v="8349" actId="165"/>
          <ac:cxnSpMkLst>
            <pc:docMk/>
            <pc:sldMk cId="1597515294" sldId="291"/>
            <ac:cxnSpMk id="11" creationId="{134F16AB-807B-4D62-9365-3EF6A814F21E}"/>
          </ac:cxnSpMkLst>
        </pc:cxnChg>
        <pc:cxnChg chg="add mod topLvl">
          <ac:chgData name="De Pooter Marijn" userId="634ff10e-5ce1-4de2-b291-de73628c3d81" providerId="ADAL" clId="{07A3D6D4-FAD6-44AD-9EC4-FDAD99046DA3}" dt="2019-12-13T14:51:21.157" v="8357" actId="14100"/>
          <ac:cxnSpMkLst>
            <pc:docMk/>
            <pc:sldMk cId="1597515294" sldId="291"/>
            <ac:cxnSpMk id="14" creationId="{1A1E38A3-C733-45A0-83B6-3DA7CA7B4E00}"/>
          </ac:cxnSpMkLst>
        </pc:cxnChg>
      </pc:sldChg>
      <pc:sldChg chg="delSp modSp add">
        <pc:chgData name="De Pooter Marijn" userId="634ff10e-5ce1-4de2-b291-de73628c3d81" providerId="ADAL" clId="{07A3D6D4-FAD6-44AD-9EC4-FDAD99046DA3}" dt="2019-12-13T20:12:28.508" v="10828" actId="207"/>
        <pc:sldMkLst>
          <pc:docMk/>
          <pc:sldMk cId="1065570609" sldId="292"/>
        </pc:sldMkLst>
        <pc:spChg chg="del">
          <ac:chgData name="De Pooter Marijn" userId="634ff10e-5ce1-4de2-b291-de73628c3d81" providerId="ADAL" clId="{07A3D6D4-FAD6-44AD-9EC4-FDAD99046DA3}" dt="2019-12-13T11:15:33.054" v="5848" actId="478"/>
          <ac:spMkLst>
            <pc:docMk/>
            <pc:sldMk cId="1065570609" sldId="292"/>
            <ac:spMk id="4" creationId="{4776CB64-E3DA-D448-AA16-12E5DA254581}"/>
          </ac:spMkLst>
        </pc:spChg>
        <pc:spChg chg="del">
          <ac:chgData name="De Pooter Marijn" userId="634ff10e-5ce1-4de2-b291-de73628c3d81" providerId="ADAL" clId="{07A3D6D4-FAD6-44AD-9EC4-FDAD99046DA3}" dt="2019-12-13T11:14:43.058" v="5841" actId="478"/>
          <ac:spMkLst>
            <pc:docMk/>
            <pc:sldMk cId="1065570609" sldId="292"/>
            <ac:spMk id="5" creationId="{170951E5-EBBB-7548-B97E-BFACC4FD1457}"/>
          </ac:spMkLst>
        </pc:spChg>
        <pc:spChg chg="del">
          <ac:chgData name="De Pooter Marijn" userId="634ff10e-5ce1-4de2-b291-de73628c3d81" providerId="ADAL" clId="{07A3D6D4-FAD6-44AD-9EC4-FDAD99046DA3}" dt="2019-12-13T10:29:18.196" v="3871" actId="478"/>
          <ac:spMkLst>
            <pc:docMk/>
            <pc:sldMk cId="1065570609" sldId="292"/>
            <ac:spMk id="28" creationId="{4F9C07ED-5187-4358-A1B7-4A9A65AFD010}"/>
          </ac:spMkLst>
        </pc:spChg>
        <pc:spChg chg="mod">
          <ac:chgData name="De Pooter Marijn" userId="634ff10e-5ce1-4de2-b291-de73628c3d81" providerId="ADAL" clId="{07A3D6D4-FAD6-44AD-9EC4-FDAD99046DA3}" dt="2019-12-13T20:12:28.508" v="10828" actId="207"/>
          <ac:spMkLst>
            <pc:docMk/>
            <pc:sldMk cId="1065570609" sldId="292"/>
            <ac:spMk id="29" creationId="{DEF9AD08-44CB-48E1-B629-6BA3D5E63D6A}"/>
          </ac:spMkLst>
        </pc:spChg>
        <pc:grpChg chg="del">
          <ac:chgData name="De Pooter Marijn" userId="634ff10e-5ce1-4de2-b291-de73628c3d81" providerId="ADAL" clId="{07A3D6D4-FAD6-44AD-9EC4-FDAD99046DA3}" dt="2019-12-13T10:29:20.214" v="3872" actId="478"/>
          <ac:grpSpMkLst>
            <pc:docMk/>
            <pc:sldMk cId="1065570609" sldId="292"/>
            <ac:grpSpMk id="17" creationId="{63FB22AE-1BD3-49F6-AADE-8D7B6B15A800}"/>
          </ac:grpSpMkLst>
        </pc:grpChg>
        <pc:grpChg chg="mod">
          <ac:chgData name="De Pooter Marijn" userId="634ff10e-5ce1-4de2-b291-de73628c3d81" providerId="ADAL" clId="{07A3D6D4-FAD6-44AD-9EC4-FDAD99046DA3}" dt="2019-12-13T10:31:25.194" v="3932" actId="1076"/>
          <ac:grpSpMkLst>
            <pc:docMk/>
            <pc:sldMk cId="1065570609" sldId="292"/>
            <ac:grpSpMk id="18" creationId="{AD34872D-63DB-47B8-8DE1-DB3059232B19}"/>
          </ac:grpSpMkLst>
        </pc:grpChg>
      </pc:sldChg>
      <pc:sldChg chg="addSp delSp modSp add del">
        <pc:chgData name="De Pooter Marijn" userId="634ff10e-5ce1-4de2-b291-de73628c3d81" providerId="ADAL" clId="{07A3D6D4-FAD6-44AD-9EC4-FDAD99046DA3}" dt="2019-12-13T20:12:47.442" v="10829" actId="207"/>
        <pc:sldMkLst>
          <pc:docMk/>
          <pc:sldMk cId="159997603" sldId="293"/>
        </pc:sldMkLst>
        <pc:spChg chg="del">
          <ac:chgData name="De Pooter Marijn" userId="634ff10e-5ce1-4de2-b291-de73628c3d81" providerId="ADAL" clId="{07A3D6D4-FAD6-44AD-9EC4-FDAD99046DA3}" dt="2019-12-13T11:16:13.598" v="5855" actId="478"/>
          <ac:spMkLst>
            <pc:docMk/>
            <pc:sldMk cId="159997603" sldId="293"/>
            <ac:spMk id="4" creationId="{4776CB64-E3DA-D448-AA16-12E5DA254581}"/>
          </ac:spMkLst>
        </pc:spChg>
        <pc:spChg chg="del">
          <ac:chgData name="De Pooter Marijn" userId="634ff10e-5ce1-4de2-b291-de73628c3d81" providerId="ADAL" clId="{07A3D6D4-FAD6-44AD-9EC4-FDAD99046DA3}" dt="2019-12-13T11:13:57.538" v="5834" actId="478"/>
          <ac:spMkLst>
            <pc:docMk/>
            <pc:sldMk cId="159997603" sldId="293"/>
            <ac:spMk id="5" creationId="{170951E5-EBBB-7548-B97E-BFACC4FD1457}"/>
          </ac:spMkLst>
        </pc:spChg>
        <pc:spChg chg="mod">
          <ac:chgData name="De Pooter Marijn" userId="634ff10e-5ce1-4de2-b291-de73628c3d81" providerId="ADAL" clId="{07A3D6D4-FAD6-44AD-9EC4-FDAD99046DA3}" dt="2019-12-13T10:32:52.463" v="4061" actId="1036"/>
          <ac:spMkLst>
            <pc:docMk/>
            <pc:sldMk cId="159997603" sldId="293"/>
            <ac:spMk id="19" creationId="{7E644330-BCBC-48E4-99BD-44071367D322}"/>
          </ac:spMkLst>
        </pc:spChg>
        <pc:spChg chg="add del">
          <ac:chgData name="De Pooter Marijn" userId="634ff10e-5ce1-4de2-b291-de73628c3d81" providerId="ADAL" clId="{07A3D6D4-FAD6-44AD-9EC4-FDAD99046DA3}" dt="2019-12-13T10:33:28.154" v="4074" actId="478"/>
          <ac:spMkLst>
            <pc:docMk/>
            <pc:sldMk cId="159997603" sldId="293"/>
            <ac:spMk id="28" creationId="{4F9C07ED-5187-4358-A1B7-4A9A65AFD010}"/>
          </ac:spMkLst>
        </pc:spChg>
        <pc:spChg chg="mod">
          <ac:chgData name="De Pooter Marijn" userId="634ff10e-5ce1-4de2-b291-de73628c3d81" providerId="ADAL" clId="{07A3D6D4-FAD6-44AD-9EC4-FDAD99046DA3}" dt="2019-12-13T20:12:47.442" v="10829" actId="207"/>
          <ac:spMkLst>
            <pc:docMk/>
            <pc:sldMk cId="159997603" sldId="293"/>
            <ac:spMk id="29" creationId="{DEF9AD08-44CB-48E1-B629-6BA3D5E63D6A}"/>
          </ac:spMkLst>
        </pc:spChg>
        <pc:grpChg chg="del">
          <ac:chgData name="De Pooter Marijn" userId="634ff10e-5ce1-4de2-b291-de73628c3d81" providerId="ADAL" clId="{07A3D6D4-FAD6-44AD-9EC4-FDAD99046DA3}" dt="2019-12-13T10:33:09.582" v="4072" actId="478"/>
          <ac:grpSpMkLst>
            <pc:docMk/>
            <pc:sldMk cId="159997603" sldId="293"/>
            <ac:grpSpMk id="17" creationId="{63FB22AE-1BD3-49F6-AADE-8D7B6B15A800}"/>
          </ac:grpSpMkLst>
        </pc:grpChg>
        <pc:grpChg chg="mod">
          <ac:chgData name="De Pooter Marijn" userId="634ff10e-5ce1-4de2-b291-de73628c3d81" providerId="ADAL" clId="{07A3D6D4-FAD6-44AD-9EC4-FDAD99046DA3}" dt="2019-12-13T10:33:23.324" v="4073" actId="1076"/>
          <ac:grpSpMkLst>
            <pc:docMk/>
            <pc:sldMk cId="159997603" sldId="293"/>
            <ac:grpSpMk id="18" creationId="{AD34872D-63DB-47B8-8DE1-DB3059232B19}"/>
          </ac:grpSpMkLst>
        </pc:grpChg>
      </pc:sldChg>
      <pc:sldChg chg="delSp modSp add ord">
        <pc:chgData name="De Pooter Marijn" userId="634ff10e-5ce1-4de2-b291-de73628c3d81" providerId="ADAL" clId="{07A3D6D4-FAD6-44AD-9EC4-FDAD99046DA3}" dt="2019-12-13T11:20:50.696" v="5859" actId="478"/>
        <pc:sldMkLst>
          <pc:docMk/>
          <pc:sldMk cId="940007482" sldId="294"/>
        </pc:sldMkLst>
        <pc:spChg chg="mod">
          <ac:chgData name="De Pooter Marijn" userId="634ff10e-5ce1-4de2-b291-de73628c3d81" providerId="ADAL" clId="{07A3D6D4-FAD6-44AD-9EC4-FDAD99046DA3}" dt="2019-12-13T10:38:59.748" v="4415" actId="20577"/>
          <ac:spMkLst>
            <pc:docMk/>
            <pc:sldMk cId="940007482" sldId="294"/>
            <ac:spMk id="2" creationId="{E86959B1-3923-4945-A1AB-86C646A4550E}"/>
          </ac:spMkLst>
        </pc:spChg>
        <pc:spChg chg="mod">
          <ac:chgData name="De Pooter Marijn" userId="634ff10e-5ce1-4de2-b291-de73628c3d81" providerId="ADAL" clId="{07A3D6D4-FAD6-44AD-9EC4-FDAD99046DA3}" dt="2019-12-13T10:41:17.650" v="4575" actId="20577"/>
          <ac:spMkLst>
            <pc:docMk/>
            <pc:sldMk cId="940007482" sldId="294"/>
            <ac:spMk id="3" creationId="{4ECABE3C-BC33-8245-822C-EE2D7505A266}"/>
          </ac:spMkLst>
        </pc:spChg>
        <pc:spChg chg="del">
          <ac:chgData name="De Pooter Marijn" userId="634ff10e-5ce1-4de2-b291-de73628c3d81" providerId="ADAL" clId="{07A3D6D4-FAD6-44AD-9EC4-FDAD99046DA3}" dt="2019-12-13T11:20:50.696" v="5859" actId="478"/>
          <ac:spMkLst>
            <pc:docMk/>
            <pc:sldMk cId="940007482" sldId="294"/>
            <ac:spMk id="4" creationId="{4776CB64-E3DA-D448-AA16-12E5DA254581}"/>
          </ac:spMkLst>
        </pc:spChg>
        <pc:spChg chg="del">
          <ac:chgData name="De Pooter Marijn" userId="634ff10e-5ce1-4de2-b291-de73628c3d81" providerId="ADAL" clId="{07A3D6D4-FAD6-44AD-9EC4-FDAD99046DA3}" dt="2019-12-13T11:13:32.710" v="5830" actId="478"/>
          <ac:spMkLst>
            <pc:docMk/>
            <pc:sldMk cId="940007482" sldId="294"/>
            <ac:spMk id="5" creationId="{170951E5-EBBB-7548-B97E-BFACC4FD1457}"/>
          </ac:spMkLst>
        </pc:spChg>
      </pc:sldChg>
      <pc:sldChg chg="delSp modSp add ord">
        <pc:chgData name="De Pooter Marijn" userId="634ff10e-5ce1-4de2-b291-de73628c3d81" providerId="ADAL" clId="{07A3D6D4-FAD6-44AD-9EC4-FDAD99046DA3}" dt="2019-12-13T11:25:35.833" v="5864" actId="478"/>
        <pc:sldMkLst>
          <pc:docMk/>
          <pc:sldMk cId="4081770311" sldId="295"/>
        </pc:sldMkLst>
        <pc:spChg chg="mod">
          <ac:chgData name="De Pooter Marijn" userId="634ff10e-5ce1-4de2-b291-de73628c3d81" providerId="ADAL" clId="{07A3D6D4-FAD6-44AD-9EC4-FDAD99046DA3}" dt="2019-12-13T10:41:46.799" v="4589" actId="20577"/>
          <ac:spMkLst>
            <pc:docMk/>
            <pc:sldMk cId="4081770311" sldId="295"/>
            <ac:spMk id="2" creationId="{E86959B1-3923-4945-A1AB-86C646A4550E}"/>
          </ac:spMkLst>
        </pc:spChg>
        <pc:spChg chg="mod">
          <ac:chgData name="De Pooter Marijn" userId="634ff10e-5ce1-4de2-b291-de73628c3d81" providerId="ADAL" clId="{07A3D6D4-FAD6-44AD-9EC4-FDAD99046DA3}" dt="2019-12-13T11:05:26.576" v="5409" actId="20577"/>
          <ac:spMkLst>
            <pc:docMk/>
            <pc:sldMk cId="4081770311" sldId="295"/>
            <ac:spMk id="3" creationId="{4ECABE3C-BC33-8245-822C-EE2D7505A266}"/>
          </ac:spMkLst>
        </pc:spChg>
        <pc:spChg chg="del">
          <ac:chgData name="De Pooter Marijn" userId="634ff10e-5ce1-4de2-b291-de73628c3d81" providerId="ADAL" clId="{07A3D6D4-FAD6-44AD-9EC4-FDAD99046DA3}" dt="2019-12-13T11:25:35.833" v="5864" actId="478"/>
          <ac:spMkLst>
            <pc:docMk/>
            <pc:sldMk cId="4081770311" sldId="295"/>
            <ac:spMk id="4" creationId="{4776CB64-E3DA-D448-AA16-12E5DA254581}"/>
          </ac:spMkLst>
        </pc:spChg>
        <pc:spChg chg="del">
          <ac:chgData name="De Pooter Marijn" userId="634ff10e-5ce1-4de2-b291-de73628c3d81" providerId="ADAL" clId="{07A3D6D4-FAD6-44AD-9EC4-FDAD99046DA3}" dt="2019-12-13T11:13:02.922" v="5826" actId="478"/>
          <ac:spMkLst>
            <pc:docMk/>
            <pc:sldMk cId="4081770311" sldId="295"/>
            <ac:spMk id="5" creationId="{170951E5-EBBB-7548-B97E-BFACC4FD1457}"/>
          </ac:spMkLst>
        </pc:spChg>
      </pc:sldChg>
      <pc:sldChg chg="delSp modSp add ord">
        <pc:chgData name="De Pooter Marijn" userId="634ff10e-5ce1-4de2-b291-de73628c3d81" providerId="ADAL" clId="{07A3D6D4-FAD6-44AD-9EC4-FDAD99046DA3}" dt="2019-12-13T20:13:37.842" v="10833" actId="207"/>
        <pc:sldMkLst>
          <pc:docMk/>
          <pc:sldMk cId="1625737628" sldId="296"/>
        </pc:sldMkLst>
        <pc:spChg chg="mod">
          <ac:chgData name="De Pooter Marijn" userId="634ff10e-5ce1-4de2-b291-de73628c3d81" providerId="ADAL" clId="{07A3D6D4-FAD6-44AD-9EC4-FDAD99046DA3}" dt="2019-12-13T11:01:52.959" v="5304" actId="20577"/>
          <ac:spMkLst>
            <pc:docMk/>
            <pc:sldMk cId="1625737628" sldId="296"/>
            <ac:spMk id="2" creationId="{E86959B1-3923-4945-A1AB-86C646A4550E}"/>
          </ac:spMkLst>
        </pc:spChg>
        <pc:spChg chg="mod">
          <ac:chgData name="De Pooter Marijn" userId="634ff10e-5ce1-4de2-b291-de73628c3d81" providerId="ADAL" clId="{07A3D6D4-FAD6-44AD-9EC4-FDAD99046DA3}" dt="2019-12-13T14:47:41.514" v="8335" actId="692"/>
          <ac:spMkLst>
            <pc:docMk/>
            <pc:sldMk cId="1625737628" sldId="296"/>
            <ac:spMk id="3" creationId="{4ECABE3C-BC33-8245-822C-EE2D7505A266}"/>
          </ac:spMkLst>
        </pc:spChg>
        <pc:spChg chg="del">
          <ac:chgData name="De Pooter Marijn" userId="634ff10e-5ce1-4de2-b291-de73628c3d81" providerId="ADAL" clId="{07A3D6D4-FAD6-44AD-9EC4-FDAD99046DA3}" dt="2019-12-13T11:25:27.481" v="5863" actId="478"/>
          <ac:spMkLst>
            <pc:docMk/>
            <pc:sldMk cId="1625737628" sldId="296"/>
            <ac:spMk id="4" creationId="{4776CB64-E3DA-D448-AA16-12E5DA254581}"/>
          </ac:spMkLst>
        </pc:spChg>
        <pc:spChg chg="del">
          <ac:chgData name="De Pooter Marijn" userId="634ff10e-5ce1-4de2-b291-de73628c3d81" providerId="ADAL" clId="{07A3D6D4-FAD6-44AD-9EC4-FDAD99046DA3}" dt="2019-12-13T11:12:57.529" v="5825"/>
          <ac:spMkLst>
            <pc:docMk/>
            <pc:sldMk cId="1625737628" sldId="296"/>
            <ac:spMk id="5" creationId="{170951E5-EBBB-7548-B97E-BFACC4FD1457}"/>
          </ac:spMkLst>
        </pc:spChg>
        <pc:spChg chg="mod">
          <ac:chgData name="De Pooter Marijn" userId="634ff10e-5ce1-4de2-b291-de73628c3d81" providerId="ADAL" clId="{07A3D6D4-FAD6-44AD-9EC4-FDAD99046DA3}" dt="2019-12-13T20:13:37.842" v="10833" actId="207"/>
          <ac:spMkLst>
            <pc:docMk/>
            <pc:sldMk cId="1625737628" sldId="296"/>
            <ac:spMk id="17" creationId="{59A442AF-4D9A-425D-8F23-652FFE19D466}"/>
          </ac:spMkLst>
        </pc:spChg>
      </pc:sldChg>
      <pc:sldChg chg="addSp delSp modSp add del">
        <pc:chgData name="De Pooter Marijn" userId="634ff10e-5ce1-4de2-b291-de73628c3d81" providerId="ADAL" clId="{07A3D6D4-FAD6-44AD-9EC4-FDAD99046DA3}" dt="2019-12-13T14:41:36.688" v="8299" actId="2696"/>
        <pc:sldMkLst>
          <pc:docMk/>
          <pc:sldMk cId="4224470653" sldId="297"/>
        </pc:sldMkLst>
        <pc:spChg chg="mod">
          <ac:chgData name="De Pooter Marijn" userId="634ff10e-5ce1-4de2-b291-de73628c3d81" providerId="ADAL" clId="{07A3D6D4-FAD6-44AD-9EC4-FDAD99046DA3}" dt="2019-12-13T14:40:56.363" v="8298" actId="113"/>
          <ac:spMkLst>
            <pc:docMk/>
            <pc:sldMk cId="4224470653" sldId="297"/>
            <ac:spMk id="3" creationId="{4ECABE3C-BC33-8245-822C-EE2D7505A266}"/>
          </ac:spMkLst>
        </pc:spChg>
        <pc:spChg chg="add del mod">
          <ac:chgData name="De Pooter Marijn" userId="634ff10e-5ce1-4de2-b291-de73628c3d81" providerId="ADAL" clId="{07A3D6D4-FAD6-44AD-9EC4-FDAD99046DA3}" dt="2019-12-13T14:27:49.949" v="8054" actId="478"/>
          <ac:spMkLst>
            <pc:docMk/>
            <pc:sldMk cId="4224470653" sldId="297"/>
            <ac:spMk id="4" creationId="{D01819A2-441B-4EBE-B2FD-F9C805B355FE}"/>
          </ac:spMkLst>
        </pc:spChg>
        <pc:spChg chg="add del mod">
          <ac:chgData name="De Pooter Marijn" userId="634ff10e-5ce1-4de2-b291-de73628c3d81" providerId="ADAL" clId="{07A3D6D4-FAD6-44AD-9EC4-FDAD99046DA3}" dt="2019-12-13T12:53:24.214" v="6709" actId="478"/>
          <ac:spMkLst>
            <pc:docMk/>
            <pc:sldMk cId="4224470653" sldId="297"/>
            <ac:spMk id="5" creationId="{942A2274-5D60-4561-B7C5-8E2B2226CC48}"/>
          </ac:spMkLst>
        </pc:spChg>
        <pc:spChg chg="mod">
          <ac:chgData name="De Pooter Marijn" userId="634ff10e-5ce1-4de2-b291-de73628c3d81" providerId="ADAL" clId="{07A3D6D4-FAD6-44AD-9EC4-FDAD99046DA3}" dt="2019-12-13T14:27:42.371" v="8053" actId="20577"/>
          <ac:spMkLst>
            <pc:docMk/>
            <pc:sldMk cId="4224470653" sldId="297"/>
            <ac:spMk id="17" creationId="{59A442AF-4D9A-425D-8F23-652FFE19D466}"/>
          </ac:spMkLst>
        </pc:spChg>
        <pc:spChg chg="add del mod">
          <ac:chgData name="De Pooter Marijn" userId="634ff10e-5ce1-4de2-b291-de73628c3d81" providerId="ADAL" clId="{07A3D6D4-FAD6-44AD-9EC4-FDAD99046DA3}" dt="2019-12-13T14:27:52.058" v="8055" actId="478"/>
          <ac:spMkLst>
            <pc:docMk/>
            <pc:sldMk cId="4224470653" sldId="297"/>
            <ac:spMk id="18" creationId="{C694C7C6-4148-4230-A8A9-4074E0B40E7F}"/>
          </ac:spMkLst>
        </pc:spChg>
        <pc:spChg chg="add del mod">
          <ac:chgData name="De Pooter Marijn" userId="634ff10e-5ce1-4de2-b291-de73628c3d81" providerId="ADAL" clId="{07A3D6D4-FAD6-44AD-9EC4-FDAD99046DA3}" dt="2019-12-13T14:27:49.949" v="8054" actId="478"/>
          <ac:spMkLst>
            <pc:docMk/>
            <pc:sldMk cId="4224470653" sldId="297"/>
            <ac:spMk id="19" creationId="{DD4FA5ED-4983-4383-8DC9-DA0D1F08D528}"/>
          </ac:spMkLst>
        </pc:spChg>
        <pc:spChg chg="add del mod">
          <ac:chgData name="De Pooter Marijn" userId="634ff10e-5ce1-4de2-b291-de73628c3d81" providerId="ADAL" clId="{07A3D6D4-FAD6-44AD-9EC4-FDAD99046DA3}" dt="2019-12-13T14:27:49.949" v="8054" actId="478"/>
          <ac:spMkLst>
            <pc:docMk/>
            <pc:sldMk cId="4224470653" sldId="297"/>
            <ac:spMk id="27" creationId="{D71E6B6D-EDA1-4DEB-86CB-6E8FCC7BBA1E}"/>
          </ac:spMkLst>
        </pc:spChg>
        <pc:spChg chg="add del mod">
          <ac:chgData name="De Pooter Marijn" userId="634ff10e-5ce1-4de2-b291-de73628c3d81" providerId="ADAL" clId="{07A3D6D4-FAD6-44AD-9EC4-FDAD99046DA3}" dt="2019-12-13T14:27:49.949" v="8054" actId="478"/>
          <ac:spMkLst>
            <pc:docMk/>
            <pc:sldMk cId="4224470653" sldId="297"/>
            <ac:spMk id="29" creationId="{3E28FCEC-3352-43A9-AD54-F07E5A4B0E76}"/>
          </ac:spMkLst>
        </pc:spChg>
        <pc:spChg chg="add mod">
          <ac:chgData name="De Pooter Marijn" userId="634ff10e-5ce1-4de2-b291-de73628c3d81" providerId="ADAL" clId="{07A3D6D4-FAD6-44AD-9EC4-FDAD99046DA3}" dt="2019-12-13T14:28:13.599" v="8067" actId="1037"/>
          <ac:spMkLst>
            <pc:docMk/>
            <pc:sldMk cId="4224470653" sldId="297"/>
            <ac:spMk id="35" creationId="{FE420AB0-548C-4672-9678-2B23B2FC21AB}"/>
          </ac:spMkLst>
        </pc:spChg>
        <pc:spChg chg="add mod">
          <ac:chgData name="De Pooter Marijn" userId="634ff10e-5ce1-4de2-b291-de73628c3d81" providerId="ADAL" clId="{07A3D6D4-FAD6-44AD-9EC4-FDAD99046DA3}" dt="2019-12-13T14:28:52.001" v="8072" actId="208"/>
          <ac:spMkLst>
            <pc:docMk/>
            <pc:sldMk cId="4224470653" sldId="297"/>
            <ac:spMk id="36" creationId="{524BFEB6-2FE2-459C-AE9A-BDAE58983618}"/>
          </ac:spMkLst>
        </pc:spChg>
        <pc:grpChg chg="add del mod">
          <ac:chgData name="De Pooter Marijn" userId="634ff10e-5ce1-4de2-b291-de73628c3d81" providerId="ADAL" clId="{07A3D6D4-FAD6-44AD-9EC4-FDAD99046DA3}" dt="2019-12-13T14:27:49.949" v="8054" actId="478"/>
          <ac:grpSpMkLst>
            <pc:docMk/>
            <pc:sldMk cId="4224470653" sldId="297"/>
            <ac:grpSpMk id="11" creationId="{A08DCFA6-07AF-4C2F-A17D-32B8DA73D39A}"/>
          </ac:grpSpMkLst>
        </pc:grpChg>
        <pc:picChg chg="add del mod">
          <ac:chgData name="De Pooter Marijn" userId="634ff10e-5ce1-4de2-b291-de73628c3d81" providerId="ADAL" clId="{07A3D6D4-FAD6-44AD-9EC4-FDAD99046DA3}" dt="2019-12-13T14:27:49.949" v="8054" actId="478"/>
          <ac:picMkLst>
            <pc:docMk/>
            <pc:sldMk cId="4224470653" sldId="297"/>
            <ac:picMk id="22" creationId="{B195FA8F-8316-4E24-9D1F-4118E5337A05}"/>
          </ac:picMkLst>
        </pc:picChg>
        <pc:picChg chg="add del mod">
          <ac:chgData name="De Pooter Marijn" userId="634ff10e-5ce1-4de2-b291-de73628c3d81" providerId="ADAL" clId="{07A3D6D4-FAD6-44AD-9EC4-FDAD99046DA3}" dt="2019-12-13T14:27:49.949" v="8054" actId="478"/>
          <ac:picMkLst>
            <pc:docMk/>
            <pc:sldMk cId="4224470653" sldId="297"/>
            <ac:picMk id="32" creationId="{78BE924A-9D79-457E-B322-BBFD3E783C99}"/>
          </ac:picMkLst>
        </pc:picChg>
        <pc:cxnChg chg="add mod">
          <ac:chgData name="De Pooter Marijn" userId="634ff10e-5ce1-4de2-b291-de73628c3d81" providerId="ADAL" clId="{07A3D6D4-FAD6-44AD-9EC4-FDAD99046DA3}" dt="2019-12-13T12:55:45.066" v="6797" actId="164"/>
          <ac:cxnSpMkLst>
            <pc:docMk/>
            <pc:sldMk cId="4224470653" sldId="297"/>
            <ac:cxnSpMk id="8" creationId="{CB4E4512-0A0E-4672-AD62-4DEA85A6DED7}"/>
          </ac:cxnSpMkLst>
        </pc:cxnChg>
        <pc:cxnChg chg="add mod">
          <ac:chgData name="De Pooter Marijn" userId="634ff10e-5ce1-4de2-b291-de73628c3d81" providerId="ADAL" clId="{07A3D6D4-FAD6-44AD-9EC4-FDAD99046DA3}" dt="2019-12-13T12:55:45.066" v="6797" actId="164"/>
          <ac:cxnSpMkLst>
            <pc:docMk/>
            <pc:sldMk cId="4224470653" sldId="297"/>
            <ac:cxnSpMk id="20" creationId="{7A8D7169-A0DF-4E4C-9529-EE5008EB49A5}"/>
          </ac:cxnSpMkLst>
        </pc:cxnChg>
        <pc:cxnChg chg="add del mod">
          <ac:chgData name="De Pooter Marijn" userId="634ff10e-5ce1-4de2-b291-de73628c3d81" providerId="ADAL" clId="{07A3D6D4-FAD6-44AD-9EC4-FDAD99046DA3}" dt="2019-12-13T14:27:49.949" v="8054" actId="478"/>
          <ac:cxnSpMkLst>
            <pc:docMk/>
            <pc:sldMk cId="4224470653" sldId="297"/>
            <ac:cxnSpMk id="24" creationId="{C1D0EBE5-79BA-4A1C-B3A8-DFA11F24C34B}"/>
          </ac:cxnSpMkLst>
        </pc:cxnChg>
        <pc:cxnChg chg="add del mod">
          <ac:chgData name="De Pooter Marijn" userId="634ff10e-5ce1-4de2-b291-de73628c3d81" providerId="ADAL" clId="{07A3D6D4-FAD6-44AD-9EC4-FDAD99046DA3}" dt="2019-12-13T14:27:49.949" v="8054" actId="478"/>
          <ac:cxnSpMkLst>
            <pc:docMk/>
            <pc:sldMk cId="4224470653" sldId="297"/>
            <ac:cxnSpMk id="26" creationId="{8C55067F-0B77-4513-8CF2-ABE74F7A0575}"/>
          </ac:cxnSpMkLst>
        </pc:cxnChg>
        <pc:cxnChg chg="add del mod">
          <ac:chgData name="De Pooter Marijn" userId="634ff10e-5ce1-4de2-b291-de73628c3d81" providerId="ADAL" clId="{07A3D6D4-FAD6-44AD-9EC4-FDAD99046DA3}" dt="2019-12-13T14:27:49.949" v="8054" actId="478"/>
          <ac:cxnSpMkLst>
            <pc:docMk/>
            <pc:sldMk cId="4224470653" sldId="297"/>
            <ac:cxnSpMk id="31" creationId="{7319B22E-C637-4384-A516-0A52F8C19E30}"/>
          </ac:cxnSpMkLst>
        </pc:cxnChg>
      </pc:sldChg>
      <pc:sldChg chg="modSp add del">
        <pc:chgData name="De Pooter Marijn" userId="634ff10e-5ce1-4de2-b291-de73628c3d81" providerId="ADAL" clId="{07A3D6D4-FAD6-44AD-9EC4-FDAD99046DA3}" dt="2019-12-13T14:44:08.044" v="8330" actId="2696"/>
        <pc:sldMkLst>
          <pc:docMk/>
          <pc:sldMk cId="2485367480" sldId="298"/>
        </pc:sldMkLst>
        <pc:spChg chg="mod">
          <ac:chgData name="De Pooter Marijn" userId="634ff10e-5ce1-4de2-b291-de73628c3d81" providerId="ADAL" clId="{07A3D6D4-FAD6-44AD-9EC4-FDAD99046DA3}" dt="2019-12-13T14:43:08.760" v="8319" actId="113"/>
          <ac:spMkLst>
            <pc:docMk/>
            <pc:sldMk cId="2485367480" sldId="298"/>
            <ac:spMk id="3" creationId="{4ECABE3C-BC33-8245-822C-EE2D7505A266}"/>
          </ac:spMkLst>
        </pc:spChg>
        <pc:spChg chg="mod">
          <ac:chgData name="De Pooter Marijn" userId="634ff10e-5ce1-4de2-b291-de73628c3d81" providerId="ADAL" clId="{07A3D6D4-FAD6-44AD-9EC4-FDAD99046DA3}" dt="2019-12-13T14:43:47.740" v="8329" actId="20577"/>
          <ac:spMkLst>
            <pc:docMk/>
            <pc:sldMk cId="2485367480" sldId="298"/>
            <ac:spMk id="17" creationId="{59A442AF-4D9A-425D-8F23-652FFE19D466}"/>
          </ac:spMkLst>
        </pc:spChg>
      </pc:sldChg>
      <pc:sldChg chg="addSp delSp modSp add">
        <pc:chgData name="De Pooter Marijn" userId="634ff10e-5ce1-4de2-b291-de73628c3d81" providerId="ADAL" clId="{07A3D6D4-FAD6-44AD-9EC4-FDAD99046DA3}" dt="2019-12-13T14:20:22.627" v="8031"/>
        <pc:sldMkLst>
          <pc:docMk/>
          <pc:sldMk cId="3709124516" sldId="299"/>
        </pc:sldMkLst>
        <pc:spChg chg="mod">
          <ac:chgData name="De Pooter Marijn" userId="634ff10e-5ce1-4de2-b291-de73628c3d81" providerId="ADAL" clId="{07A3D6D4-FAD6-44AD-9EC4-FDAD99046DA3}" dt="2019-12-13T13:14:19.755" v="7084" actId="113"/>
          <ac:spMkLst>
            <pc:docMk/>
            <pc:sldMk cId="3709124516" sldId="299"/>
            <ac:spMk id="3" creationId="{4ECABE3C-BC33-8245-822C-EE2D7505A266}"/>
          </ac:spMkLst>
        </pc:spChg>
        <pc:spChg chg="del">
          <ac:chgData name="De Pooter Marijn" userId="634ff10e-5ce1-4de2-b291-de73628c3d81" providerId="ADAL" clId="{07A3D6D4-FAD6-44AD-9EC4-FDAD99046DA3}" dt="2019-12-13T13:15:13.953" v="7105" actId="478"/>
          <ac:spMkLst>
            <pc:docMk/>
            <pc:sldMk cId="3709124516" sldId="299"/>
            <ac:spMk id="4" creationId="{D01819A2-441B-4EBE-B2FD-F9C805B355FE}"/>
          </ac:spMkLst>
        </pc:spChg>
        <pc:spChg chg="mod">
          <ac:chgData name="De Pooter Marijn" userId="634ff10e-5ce1-4de2-b291-de73628c3d81" providerId="ADAL" clId="{07A3D6D4-FAD6-44AD-9EC4-FDAD99046DA3}" dt="2019-12-13T14:16:35.410" v="7949" actId="20577"/>
          <ac:spMkLst>
            <pc:docMk/>
            <pc:sldMk cId="3709124516" sldId="299"/>
            <ac:spMk id="17" creationId="{59A442AF-4D9A-425D-8F23-652FFE19D466}"/>
          </ac:spMkLst>
        </pc:spChg>
        <pc:spChg chg="del">
          <ac:chgData name="De Pooter Marijn" userId="634ff10e-5ce1-4de2-b291-de73628c3d81" providerId="ADAL" clId="{07A3D6D4-FAD6-44AD-9EC4-FDAD99046DA3}" dt="2019-12-13T13:15:18.477" v="7107" actId="478"/>
          <ac:spMkLst>
            <pc:docMk/>
            <pc:sldMk cId="3709124516" sldId="299"/>
            <ac:spMk id="18" creationId="{C694C7C6-4148-4230-A8A9-4074E0B40E7F}"/>
          </ac:spMkLst>
        </pc:spChg>
        <pc:spChg chg="del">
          <ac:chgData name="De Pooter Marijn" userId="634ff10e-5ce1-4de2-b291-de73628c3d81" providerId="ADAL" clId="{07A3D6D4-FAD6-44AD-9EC4-FDAD99046DA3}" dt="2019-12-13T13:15:09.234" v="7103" actId="478"/>
          <ac:spMkLst>
            <pc:docMk/>
            <pc:sldMk cId="3709124516" sldId="299"/>
            <ac:spMk id="19" creationId="{DD4FA5ED-4983-4383-8DC9-DA0D1F08D528}"/>
          </ac:spMkLst>
        </pc:spChg>
        <pc:spChg chg="del">
          <ac:chgData name="De Pooter Marijn" userId="634ff10e-5ce1-4de2-b291-de73628c3d81" providerId="ADAL" clId="{07A3D6D4-FAD6-44AD-9EC4-FDAD99046DA3}" dt="2019-12-13T13:15:26.330" v="7110" actId="478"/>
          <ac:spMkLst>
            <pc:docMk/>
            <pc:sldMk cId="3709124516" sldId="299"/>
            <ac:spMk id="27" creationId="{D71E6B6D-EDA1-4DEB-86CB-6E8FCC7BBA1E}"/>
          </ac:spMkLst>
        </pc:spChg>
        <pc:spChg chg="del">
          <ac:chgData name="De Pooter Marijn" userId="634ff10e-5ce1-4de2-b291-de73628c3d81" providerId="ADAL" clId="{07A3D6D4-FAD6-44AD-9EC4-FDAD99046DA3}" dt="2019-12-13T13:15:34.359" v="7112" actId="478"/>
          <ac:spMkLst>
            <pc:docMk/>
            <pc:sldMk cId="3709124516" sldId="299"/>
            <ac:spMk id="29" creationId="{3E28FCEC-3352-43A9-AD54-F07E5A4B0E76}"/>
          </ac:spMkLst>
        </pc:spChg>
        <pc:grpChg chg="del">
          <ac:chgData name="De Pooter Marijn" userId="634ff10e-5ce1-4de2-b291-de73628c3d81" providerId="ADAL" clId="{07A3D6D4-FAD6-44AD-9EC4-FDAD99046DA3}" dt="2019-12-13T13:15:21.881" v="7108" actId="478"/>
          <ac:grpSpMkLst>
            <pc:docMk/>
            <pc:sldMk cId="3709124516" sldId="299"/>
            <ac:grpSpMk id="11" creationId="{A08DCFA6-07AF-4C2F-A17D-32B8DA73D39A}"/>
          </ac:grpSpMkLst>
        </pc:grpChg>
        <pc:graphicFrameChg chg="add mod modGraphic">
          <ac:chgData name="De Pooter Marijn" userId="634ff10e-5ce1-4de2-b291-de73628c3d81" providerId="ADAL" clId="{07A3D6D4-FAD6-44AD-9EC4-FDAD99046DA3}" dt="2019-12-13T14:20:22.627" v="8031"/>
          <ac:graphicFrameMkLst>
            <pc:docMk/>
            <pc:sldMk cId="3709124516" sldId="299"/>
            <ac:graphicFrameMk id="5" creationId="{FDBDC4AD-D7F5-43B7-A772-7AE8C56F4691}"/>
          </ac:graphicFrameMkLst>
        </pc:graphicFrameChg>
        <pc:picChg chg="del">
          <ac:chgData name="De Pooter Marijn" userId="634ff10e-5ce1-4de2-b291-de73628c3d81" providerId="ADAL" clId="{07A3D6D4-FAD6-44AD-9EC4-FDAD99046DA3}" dt="2019-12-13T13:15:23.960" v="7109" actId="478"/>
          <ac:picMkLst>
            <pc:docMk/>
            <pc:sldMk cId="3709124516" sldId="299"/>
            <ac:picMk id="22" creationId="{B195FA8F-8316-4E24-9D1F-4118E5337A05}"/>
          </ac:picMkLst>
        </pc:picChg>
        <pc:picChg chg="del">
          <ac:chgData name="De Pooter Marijn" userId="634ff10e-5ce1-4de2-b291-de73628c3d81" providerId="ADAL" clId="{07A3D6D4-FAD6-44AD-9EC4-FDAD99046DA3}" dt="2019-12-13T13:15:36.763" v="7113" actId="478"/>
          <ac:picMkLst>
            <pc:docMk/>
            <pc:sldMk cId="3709124516" sldId="299"/>
            <ac:picMk id="32" creationId="{78BE924A-9D79-457E-B322-BBFD3E783C99}"/>
          </ac:picMkLst>
        </pc:picChg>
        <pc:cxnChg chg="del mod">
          <ac:chgData name="De Pooter Marijn" userId="634ff10e-5ce1-4de2-b291-de73628c3d81" providerId="ADAL" clId="{07A3D6D4-FAD6-44AD-9EC4-FDAD99046DA3}" dt="2019-12-13T13:15:11.795" v="7104" actId="478"/>
          <ac:cxnSpMkLst>
            <pc:docMk/>
            <pc:sldMk cId="3709124516" sldId="299"/>
            <ac:cxnSpMk id="24" creationId="{C1D0EBE5-79BA-4A1C-B3A8-DFA11F24C34B}"/>
          </ac:cxnSpMkLst>
        </pc:cxnChg>
        <pc:cxnChg chg="del mod">
          <ac:chgData name="De Pooter Marijn" userId="634ff10e-5ce1-4de2-b291-de73628c3d81" providerId="ADAL" clId="{07A3D6D4-FAD6-44AD-9EC4-FDAD99046DA3}" dt="2019-12-13T13:15:16.473" v="7106" actId="478"/>
          <ac:cxnSpMkLst>
            <pc:docMk/>
            <pc:sldMk cId="3709124516" sldId="299"/>
            <ac:cxnSpMk id="26" creationId="{8C55067F-0B77-4513-8CF2-ABE74F7A0575}"/>
          </ac:cxnSpMkLst>
        </pc:cxnChg>
        <pc:cxnChg chg="del mod">
          <ac:chgData name="De Pooter Marijn" userId="634ff10e-5ce1-4de2-b291-de73628c3d81" providerId="ADAL" clId="{07A3D6D4-FAD6-44AD-9EC4-FDAD99046DA3}" dt="2019-12-13T13:15:30.400" v="7111" actId="478"/>
          <ac:cxnSpMkLst>
            <pc:docMk/>
            <pc:sldMk cId="3709124516" sldId="299"/>
            <ac:cxnSpMk id="31" creationId="{7319B22E-C637-4384-A516-0A52F8C19E30}"/>
          </ac:cxnSpMkLst>
        </pc:cxnChg>
      </pc:sldChg>
      <pc:sldChg chg="add del">
        <pc:chgData name="De Pooter Marijn" userId="634ff10e-5ce1-4de2-b291-de73628c3d81" providerId="ADAL" clId="{07A3D6D4-FAD6-44AD-9EC4-FDAD99046DA3}" dt="2019-12-13T14:54:21.581" v="8368" actId="2696"/>
        <pc:sldMkLst>
          <pc:docMk/>
          <pc:sldMk cId="4197518226" sldId="300"/>
        </pc:sldMkLst>
      </pc:sldChg>
      <pc:sldChg chg="delSp add del ord">
        <pc:chgData name="De Pooter Marijn" userId="634ff10e-5ce1-4de2-b291-de73628c3d81" providerId="ADAL" clId="{07A3D6D4-FAD6-44AD-9EC4-FDAD99046DA3}" dt="2019-12-13T14:42:00.958" v="8301" actId="2696"/>
        <pc:sldMkLst>
          <pc:docMk/>
          <pc:sldMk cId="2857732574" sldId="301"/>
        </pc:sldMkLst>
        <pc:spChg chg="del">
          <ac:chgData name="De Pooter Marijn" userId="634ff10e-5ce1-4de2-b291-de73628c3d81" providerId="ADAL" clId="{07A3D6D4-FAD6-44AD-9EC4-FDAD99046DA3}" dt="2019-12-13T14:27:07.864" v="8047"/>
          <ac:spMkLst>
            <pc:docMk/>
            <pc:sldMk cId="2857732574" sldId="301"/>
            <ac:spMk id="23" creationId="{CBB965C4-AD38-44D7-8F91-306FF19BCA73}"/>
          </ac:spMkLst>
        </pc:spChg>
      </pc:sldChg>
      <pc:sldChg chg="addSp delSp modSp add modAnim">
        <pc:chgData name="De Pooter Marijn" userId="634ff10e-5ce1-4de2-b291-de73628c3d81" providerId="ADAL" clId="{07A3D6D4-FAD6-44AD-9EC4-FDAD99046DA3}" dt="2019-12-13T14:53:24.419" v="8367"/>
        <pc:sldMkLst>
          <pc:docMk/>
          <pc:sldMk cId="3749080174" sldId="302"/>
        </pc:sldMkLst>
        <pc:spChg chg="mod">
          <ac:chgData name="De Pooter Marijn" userId="634ff10e-5ce1-4de2-b291-de73628c3d81" providerId="ADAL" clId="{07A3D6D4-FAD6-44AD-9EC4-FDAD99046DA3}" dt="2019-12-13T14:41:43.057" v="8300" actId="113"/>
          <ac:spMkLst>
            <pc:docMk/>
            <pc:sldMk cId="3749080174" sldId="302"/>
            <ac:spMk id="3" creationId="{4ECABE3C-BC33-8245-822C-EE2D7505A266}"/>
          </ac:spMkLst>
        </pc:spChg>
        <pc:spChg chg="mod">
          <ac:chgData name="De Pooter Marijn" userId="634ff10e-5ce1-4de2-b291-de73628c3d81" providerId="ADAL" clId="{07A3D6D4-FAD6-44AD-9EC4-FDAD99046DA3}" dt="2019-12-13T14:27:36.930" v="8052" actId="6549"/>
          <ac:spMkLst>
            <pc:docMk/>
            <pc:sldMk cId="3749080174" sldId="302"/>
            <ac:spMk id="17" creationId="{59A442AF-4D9A-425D-8F23-652FFE19D466}"/>
          </ac:spMkLst>
        </pc:spChg>
        <pc:spChg chg="add del">
          <ac:chgData name="De Pooter Marijn" userId="634ff10e-5ce1-4de2-b291-de73628c3d81" providerId="ADAL" clId="{07A3D6D4-FAD6-44AD-9EC4-FDAD99046DA3}" dt="2019-12-13T14:27:33.266" v="8051" actId="478"/>
          <ac:spMkLst>
            <pc:docMk/>
            <pc:sldMk cId="3749080174" sldId="302"/>
            <ac:spMk id="19" creationId="{DD4FA5ED-4983-4383-8DC9-DA0D1F08D528}"/>
          </ac:spMkLst>
        </pc:spChg>
        <pc:cxnChg chg="mod">
          <ac:chgData name="De Pooter Marijn" userId="634ff10e-5ce1-4de2-b291-de73628c3d81" providerId="ADAL" clId="{07A3D6D4-FAD6-44AD-9EC4-FDAD99046DA3}" dt="2019-12-13T14:27:33.266" v="8051" actId="478"/>
          <ac:cxnSpMkLst>
            <pc:docMk/>
            <pc:sldMk cId="3749080174" sldId="302"/>
            <ac:cxnSpMk id="24" creationId="{C1D0EBE5-79BA-4A1C-B3A8-DFA11F24C34B}"/>
          </ac:cxnSpMkLst>
        </pc:cxnChg>
        <pc:cxnChg chg="mod">
          <ac:chgData name="De Pooter Marijn" userId="634ff10e-5ce1-4de2-b291-de73628c3d81" providerId="ADAL" clId="{07A3D6D4-FAD6-44AD-9EC4-FDAD99046DA3}" dt="2019-12-13T14:27:33.266" v="8051" actId="478"/>
          <ac:cxnSpMkLst>
            <pc:docMk/>
            <pc:sldMk cId="3749080174" sldId="302"/>
            <ac:cxnSpMk id="26" creationId="{8C55067F-0B77-4513-8CF2-ABE74F7A0575}"/>
          </ac:cxnSpMkLst>
        </pc:cxnChg>
      </pc:sldChg>
      <pc:sldChg chg="modSp add ord">
        <pc:chgData name="De Pooter Marijn" userId="634ff10e-5ce1-4de2-b291-de73628c3d81" providerId="ADAL" clId="{07A3D6D4-FAD6-44AD-9EC4-FDAD99046DA3}" dt="2019-12-13T14:59:13.599" v="8491" actId="20577"/>
        <pc:sldMkLst>
          <pc:docMk/>
          <pc:sldMk cId="2657621014" sldId="303"/>
        </pc:sldMkLst>
        <pc:spChg chg="mod">
          <ac:chgData name="De Pooter Marijn" userId="634ff10e-5ce1-4de2-b291-de73628c3d81" providerId="ADAL" clId="{07A3D6D4-FAD6-44AD-9EC4-FDAD99046DA3}" dt="2019-12-13T14:59:03.527" v="8466" actId="20577"/>
          <ac:spMkLst>
            <pc:docMk/>
            <pc:sldMk cId="2657621014" sldId="303"/>
            <ac:spMk id="2" creationId="{C8E4B304-2DE3-F24E-99A6-73CE5CA3B523}"/>
          </ac:spMkLst>
        </pc:spChg>
        <pc:spChg chg="mod">
          <ac:chgData name="De Pooter Marijn" userId="634ff10e-5ce1-4de2-b291-de73628c3d81" providerId="ADAL" clId="{07A3D6D4-FAD6-44AD-9EC4-FDAD99046DA3}" dt="2019-12-13T14:59:13.599" v="8491" actId="20577"/>
          <ac:spMkLst>
            <pc:docMk/>
            <pc:sldMk cId="2657621014" sldId="303"/>
            <ac:spMk id="3" creationId="{5F04B32D-BE96-E54F-AD6E-D4120B8E2BFF}"/>
          </ac:spMkLst>
        </pc:spChg>
      </pc:sldChg>
      <pc:sldChg chg="addSp delSp modSp add ord">
        <pc:chgData name="De Pooter Marijn" userId="634ff10e-5ce1-4de2-b291-de73628c3d81" providerId="ADAL" clId="{07A3D6D4-FAD6-44AD-9EC4-FDAD99046DA3}" dt="2019-12-13T15:11:57.369" v="9153" actId="20577"/>
        <pc:sldMkLst>
          <pc:docMk/>
          <pc:sldMk cId="1050307132" sldId="304"/>
        </pc:sldMkLst>
        <pc:spChg chg="mod">
          <ac:chgData name="De Pooter Marijn" userId="634ff10e-5ce1-4de2-b291-de73628c3d81" providerId="ADAL" clId="{07A3D6D4-FAD6-44AD-9EC4-FDAD99046DA3}" dt="2019-12-13T14:58:54.334" v="8455" actId="20577"/>
          <ac:spMkLst>
            <pc:docMk/>
            <pc:sldMk cId="1050307132" sldId="304"/>
            <ac:spMk id="2" creationId="{E86959B1-3923-4945-A1AB-86C646A4550E}"/>
          </ac:spMkLst>
        </pc:spChg>
        <pc:spChg chg="mod">
          <ac:chgData name="De Pooter Marijn" userId="634ff10e-5ce1-4de2-b291-de73628c3d81" providerId="ADAL" clId="{07A3D6D4-FAD6-44AD-9EC4-FDAD99046DA3}" dt="2019-12-13T15:11:57.369" v="9153" actId="20577"/>
          <ac:spMkLst>
            <pc:docMk/>
            <pc:sldMk cId="1050307132" sldId="304"/>
            <ac:spMk id="3" creationId="{4ECABE3C-BC33-8245-822C-EE2D7505A266}"/>
          </ac:spMkLst>
        </pc:spChg>
        <pc:spChg chg="add mod">
          <ac:chgData name="De Pooter Marijn" userId="634ff10e-5ce1-4de2-b291-de73628c3d81" providerId="ADAL" clId="{07A3D6D4-FAD6-44AD-9EC4-FDAD99046DA3}" dt="2019-12-13T15:10:48.669" v="8992" actId="1035"/>
          <ac:spMkLst>
            <pc:docMk/>
            <pc:sldMk cId="1050307132" sldId="304"/>
            <ac:spMk id="4" creationId="{CDA794D7-1C0F-464D-8E15-E2295599F147}"/>
          </ac:spMkLst>
        </pc:spChg>
        <pc:spChg chg="mod">
          <ac:chgData name="De Pooter Marijn" userId="634ff10e-5ce1-4de2-b291-de73628c3d81" providerId="ADAL" clId="{07A3D6D4-FAD6-44AD-9EC4-FDAD99046DA3}" dt="2019-12-13T15:02:11.371" v="8532"/>
          <ac:spMkLst>
            <pc:docMk/>
            <pc:sldMk cId="1050307132" sldId="304"/>
            <ac:spMk id="9" creationId="{39B95173-AFDB-466C-9C70-BC059ECC97EC}"/>
          </ac:spMkLst>
        </pc:spChg>
        <pc:grpChg chg="add mod">
          <ac:chgData name="De Pooter Marijn" userId="634ff10e-5ce1-4de2-b291-de73628c3d81" providerId="ADAL" clId="{07A3D6D4-FAD6-44AD-9EC4-FDAD99046DA3}" dt="2019-12-13T15:01:01.284" v="8495" actId="14826"/>
          <ac:grpSpMkLst>
            <pc:docMk/>
            <pc:sldMk cId="1050307132" sldId="304"/>
            <ac:grpSpMk id="8" creationId="{6A6DBE46-782E-4A95-9B6B-2FCA5193F1D0}"/>
          </ac:grpSpMkLst>
        </pc:grpChg>
        <pc:graphicFrameChg chg="del mod">
          <ac:chgData name="De Pooter Marijn" userId="634ff10e-5ce1-4de2-b291-de73628c3d81" providerId="ADAL" clId="{07A3D6D4-FAD6-44AD-9EC4-FDAD99046DA3}" dt="2019-12-13T15:03:40.331" v="8644" actId="478"/>
          <ac:graphicFrameMkLst>
            <pc:docMk/>
            <pc:sldMk cId="1050307132" sldId="304"/>
            <ac:graphicFrameMk id="7" creationId="{498336E7-DCAE-4C98-A71B-C51F15C62395}"/>
          </ac:graphicFrameMkLst>
        </pc:graphicFrameChg>
        <pc:picChg chg="mod">
          <ac:chgData name="De Pooter Marijn" userId="634ff10e-5ce1-4de2-b291-de73628c3d81" providerId="ADAL" clId="{07A3D6D4-FAD6-44AD-9EC4-FDAD99046DA3}" dt="2019-12-13T15:01:08.484" v="8496" actId="207"/>
          <ac:picMkLst>
            <pc:docMk/>
            <pc:sldMk cId="1050307132" sldId="304"/>
            <ac:picMk id="10" creationId="{ACA1FDDF-C76F-497B-91C8-FF968A4BC6C1}"/>
          </ac:picMkLst>
        </pc:picChg>
      </pc:sldChg>
      <pc:sldChg chg="addSp delSp modSp add">
        <pc:chgData name="De Pooter Marijn" userId="634ff10e-5ce1-4de2-b291-de73628c3d81" providerId="ADAL" clId="{07A3D6D4-FAD6-44AD-9EC4-FDAD99046DA3}" dt="2019-12-13T15:33:34.915" v="9529"/>
        <pc:sldMkLst>
          <pc:docMk/>
          <pc:sldMk cId="2812066807" sldId="305"/>
        </pc:sldMkLst>
        <pc:spChg chg="mod">
          <ac:chgData name="De Pooter Marijn" userId="634ff10e-5ce1-4de2-b291-de73628c3d81" providerId="ADAL" clId="{07A3D6D4-FAD6-44AD-9EC4-FDAD99046DA3}" dt="2019-12-13T15:12:19.110" v="9156" actId="6549"/>
          <ac:spMkLst>
            <pc:docMk/>
            <pc:sldMk cId="2812066807" sldId="305"/>
            <ac:spMk id="3" creationId="{4ECABE3C-BC33-8245-822C-EE2D7505A266}"/>
          </ac:spMkLst>
        </pc:spChg>
        <pc:spChg chg="del">
          <ac:chgData name="De Pooter Marijn" userId="634ff10e-5ce1-4de2-b291-de73628c3d81" providerId="ADAL" clId="{07A3D6D4-FAD6-44AD-9EC4-FDAD99046DA3}" dt="2019-12-13T15:12:13.762" v="9155" actId="478"/>
          <ac:spMkLst>
            <pc:docMk/>
            <pc:sldMk cId="2812066807" sldId="305"/>
            <ac:spMk id="4" creationId="{CDA794D7-1C0F-464D-8E15-E2295599F147}"/>
          </ac:spMkLst>
        </pc:spChg>
        <pc:graphicFrameChg chg="add mod modGraphic">
          <ac:chgData name="De Pooter Marijn" userId="634ff10e-5ce1-4de2-b291-de73628c3d81" providerId="ADAL" clId="{07A3D6D4-FAD6-44AD-9EC4-FDAD99046DA3}" dt="2019-12-13T15:33:34.915" v="9529"/>
          <ac:graphicFrameMkLst>
            <pc:docMk/>
            <pc:sldMk cId="2812066807" sldId="305"/>
            <ac:graphicFrameMk id="5" creationId="{335B5575-ED0A-4D36-A78A-196729069BED}"/>
          </ac:graphicFrameMkLst>
        </pc:graphicFrameChg>
      </pc:sldChg>
      <pc:sldChg chg="modSp add ord">
        <pc:chgData name="De Pooter Marijn" userId="634ff10e-5ce1-4de2-b291-de73628c3d81" providerId="ADAL" clId="{07A3D6D4-FAD6-44AD-9EC4-FDAD99046DA3}" dt="2019-12-13T15:30:22.476" v="9528" actId="20577"/>
        <pc:sldMkLst>
          <pc:docMk/>
          <pc:sldMk cId="6778280" sldId="306"/>
        </pc:sldMkLst>
        <pc:spChg chg="mod">
          <ac:chgData name="De Pooter Marijn" userId="634ff10e-5ce1-4de2-b291-de73628c3d81" providerId="ADAL" clId="{07A3D6D4-FAD6-44AD-9EC4-FDAD99046DA3}" dt="2019-12-13T15:30:22.476" v="9528" actId="20577"/>
          <ac:spMkLst>
            <pc:docMk/>
            <pc:sldMk cId="6778280" sldId="306"/>
            <ac:spMk id="3" creationId="{4ECABE3C-BC33-8245-822C-EE2D7505A266}"/>
          </ac:spMkLst>
        </pc:spChg>
      </pc:sldChg>
      <pc:sldChg chg="modSp add del ord">
        <pc:chgData name="De Pooter Marijn" userId="634ff10e-5ce1-4de2-b291-de73628c3d81" providerId="ADAL" clId="{07A3D6D4-FAD6-44AD-9EC4-FDAD99046DA3}" dt="2019-12-13T15:30:06.073" v="9524" actId="2696"/>
        <pc:sldMkLst>
          <pc:docMk/>
          <pc:sldMk cId="2108264226" sldId="306"/>
        </pc:sldMkLst>
        <pc:spChg chg="mod">
          <ac:chgData name="De Pooter Marijn" userId="634ff10e-5ce1-4de2-b291-de73628c3d81" providerId="ADAL" clId="{07A3D6D4-FAD6-44AD-9EC4-FDAD99046DA3}" dt="2019-12-13T15:29:36.434" v="9473" actId="20577"/>
          <ac:spMkLst>
            <pc:docMk/>
            <pc:sldMk cId="2108264226" sldId="306"/>
            <ac:spMk id="2" creationId="{E86959B1-3923-4945-A1AB-86C646A4550E}"/>
          </ac:spMkLst>
        </pc:spChg>
        <pc:spChg chg="mod">
          <ac:chgData name="De Pooter Marijn" userId="634ff10e-5ce1-4de2-b291-de73628c3d81" providerId="ADAL" clId="{07A3D6D4-FAD6-44AD-9EC4-FDAD99046DA3}" dt="2019-12-13T15:29:58.020" v="9523" actId="6549"/>
          <ac:spMkLst>
            <pc:docMk/>
            <pc:sldMk cId="2108264226" sldId="306"/>
            <ac:spMk id="3" creationId="{4ECABE3C-BC33-8245-822C-EE2D7505A266}"/>
          </ac:spMkLst>
        </pc:spChg>
        <pc:spChg chg="mod">
          <ac:chgData name="De Pooter Marijn" userId="634ff10e-5ce1-4de2-b291-de73628c3d81" providerId="ADAL" clId="{07A3D6D4-FAD6-44AD-9EC4-FDAD99046DA3}" dt="2019-12-13T15:29:45.597" v="9492" actId="20577"/>
          <ac:spMkLst>
            <pc:docMk/>
            <pc:sldMk cId="2108264226" sldId="306"/>
            <ac:spMk id="8" creationId="{7FA4D928-E4CE-44E5-8A50-DAB9110C4394}"/>
          </ac:spMkLst>
        </pc:spChg>
      </pc:sldChg>
      <pc:sldChg chg="addSp modSp add">
        <pc:chgData name="De Pooter Marijn" userId="634ff10e-5ce1-4de2-b291-de73628c3d81" providerId="ADAL" clId="{07A3D6D4-FAD6-44AD-9EC4-FDAD99046DA3}" dt="2019-12-13T15:50:37.493" v="10461" actId="255"/>
        <pc:sldMkLst>
          <pc:docMk/>
          <pc:sldMk cId="1327952075" sldId="307"/>
        </pc:sldMkLst>
        <pc:spChg chg="mod">
          <ac:chgData name="De Pooter Marijn" userId="634ff10e-5ce1-4de2-b291-de73628c3d81" providerId="ADAL" clId="{07A3D6D4-FAD6-44AD-9EC4-FDAD99046DA3}" dt="2019-12-13T15:50:37.493" v="10461" actId="255"/>
          <ac:spMkLst>
            <pc:docMk/>
            <pc:sldMk cId="1327952075" sldId="307"/>
            <ac:spMk id="3" creationId="{4ECABE3C-BC33-8245-822C-EE2D7505A266}"/>
          </ac:spMkLst>
        </pc:spChg>
        <pc:spChg chg="mod">
          <ac:chgData name="De Pooter Marijn" userId="634ff10e-5ce1-4de2-b291-de73628c3d81" providerId="ADAL" clId="{07A3D6D4-FAD6-44AD-9EC4-FDAD99046DA3}" dt="2019-12-13T15:47:10.918" v="10291" actId="207"/>
          <ac:spMkLst>
            <pc:docMk/>
            <pc:sldMk cId="1327952075" sldId="307"/>
            <ac:spMk id="4" creationId="{CDA794D7-1C0F-464D-8E15-E2295599F147}"/>
          </ac:spMkLst>
        </pc:spChg>
        <pc:spChg chg="mod">
          <ac:chgData name="De Pooter Marijn" userId="634ff10e-5ce1-4de2-b291-de73628c3d81" providerId="ADAL" clId="{07A3D6D4-FAD6-44AD-9EC4-FDAD99046DA3}" dt="2019-12-13T15:36:03.654" v="9541" actId="20577"/>
          <ac:spMkLst>
            <pc:docMk/>
            <pc:sldMk cId="1327952075" sldId="307"/>
            <ac:spMk id="9" creationId="{39B95173-AFDB-466C-9C70-BC059ECC97EC}"/>
          </ac:spMkLst>
        </pc:spChg>
        <pc:spChg chg="add mod">
          <ac:chgData name="De Pooter Marijn" userId="634ff10e-5ce1-4de2-b291-de73628c3d81" providerId="ADAL" clId="{07A3D6D4-FAD6-44AD-9EC4-FDAD99046DA3}" dt="2019-12-13T15:48:46.914" v="10349" actId="1037"/>
          <ac:spMkLst>
            <pc:docMk/>
            <pc:sldMk cId="1327952075" sldId="307"/>
            <ac:spMk id="15" creationId="{B0DD00BA-FB36-441A-8CA3-655CF04F0EFC}"/>
          </ac:spMkLst>
        </pc:spChg>
        <pc:spChg chg="add mod">
          <ac:chgData name="De Pooter Marijn" userId="634ff10e-5ce1-4de2-b291-de73628c3d81" providerId="ADAL" clId="{07A3D6D4-FAD6-44AD-9EC4-FDAD99046DA3}" dt="2019-12-13T15:49:04.478" v="10450" actId="20577"/>
          <ac:spMkLst>
            <pc:docMk/>
            <pc:sldMk cId="1327952075" sldId="307"/>
            <ac:spMk id="16" creationId="{A1BF02D3-49CC-4288-98B5-BE8881941F34}"/>
          </ac:spMkLst>
        </pc:spChg>
        <pc:cxnChg chg="add mod">
          <ac:chgData name="De Pooter Marijn" userId="634ff10e-5ce1-4de2-b291-de73628c3d81" providerId="ADAL" clId="{07A3D6D4-FAD6-44AD-9EC4-FDAD99046DA3}" dt="2019-12-13T15:50:23.913" v="10460" actId="1076"/>
          <ac:cxnSpMkLst>
            <pc:docMk/>
            <pc:sldMk cId="1327952075" sldId="307"/>
            <ac:cxnSpMk id="7" creationId="{DFCB82C7-37FD-4AD7-A62F-C0C3EEB52502}"/>
          </ac:cxnSpMkLst>
        </pc:cxnChg>
        <pc:cxnChg chg="add mod">
          <ac:chgData name="De Pooter Marijn" userId="634ff10e-5ce1-4de2-b291-de73628c3d81" providerId="ADAL" clId="{07A3D6D4-FAD6-44AD-9EC4-FDAD99046DA3}" dt="2019-12-13T15:49:59.028" v="10455" actId="1036"/>
          <ac:cxnSpMkLst>
            <pc:docMk/>
            <pc:sldMk cId="1327952075" sldId="307"/>
            <ac:cxnSpMk id="14" creationId="{F57FA4BE-2881-4435-B43A-5E1486BD1E78}"/>
          </ac:cxnSpMkLst>
        </pc:cxnChg>
      </pc:sldChg>
      <pc:sldChg chg="add del">
        <pc:chgData name="De Pooter Marijn" userId="634ff10e-5ce1-4de2-b291-de73628c3d81" providerId="ADAL" clId="{07A3D6D4-FAD6-44AD-9EC4-FDAD99046DA3}" dt="2019-12-13T15:51:23.619" v="10462" actId="2696"/>
        <pc:sldMkLst>
          <pc:docMk/>
          <pc:sldMk cId="278263531" sldId="308"/>
        </pc:sldMkLst>
      </pc:sldChg>
      <pc:sldChg chg="modSp add">
        <pc:chgData name="De Pooter Marijn" userId="634ff10e-5ce1-4de2-b291-de73628c3d81" providerId="ADAL" clId="{07A3D6D4-FAD6-44AD-9EC4-FDAD99046DA3}" dt="2019-12-13T15:54:43.074" v="10465" actId="20577"/>
        <pc:sldMkLst>
          <pc:docMk/>
          <pc:sldMk cId="2199951965" sldId="309"/>
        </pc:sldMkLst>
        <pc:spChg chg="mod">
          <ac:chgData name="De Pooter Marijn" userId="634ff10e-5ce1-4de2-b291-de73628c3d81" providerId="ADAL" clId="{07A3D6D4-FAD6-44AD-9EC4-FDAD99046DA3}" dt="2019-12-13T15:54:43.074" v="10465" actId="20577"/>
          <ac:spMkLst>
            <pc:docMk/>
            <pc:sldMk cId="2199951965" sldId="309"/>
            <ac:spMk id="3" creationId="{4ECABE3C-BC33-8245-822C-EE2D7505A266}"/>
          </ac:spMkLst>
        </pc:spChg>
      </pc:sldChg>
      <pc:sldChg chg="addSp delSp modSp add ord modAnim">
        <pc:chgData name="De Pooter Marijn" userId="634ff10e-5ce1-4de2-b291-de73628c3d81" providerId="ADAL" clId="{07A3D6D4-FAD6-44AD-9EC4-FDAD99046DA3}" dt="2019-12-13T20:14:08.640" v="10834" actId="207"/>
        <pc:sldMkLst>
          <pc:docMk/>
          <pc:sldMk cId="3889119266" sldId="310"/>
        </pc:sldMkLst>
        <pc:spChg chg="mod">
          <ac:chgData name="De Pooter Marijn" userId="634ff10e-5ce1-4de2-b291-de73628c3d81" providerId="ADAL" clId="{07A3D6D4-FAD6-44AD-9EC4-FDAD99046DA3}" dt="2019-12-13T15:57:13.211" v="10542" actId="20577"/>
          <ac:spMkLst>
            <pc:docMk/>
            <pc:sldMk cId="3889119266" sldId="310"/>
            <ac:spMk id="2" creationId="{E86959B1-3923-4945-A1AB-86C646A4550E}"/>
          </ac:spMkLst>
        </pc:spChg>
        <pc:spChg chg="mod">
          <ac:chgData name="De Pooter Marijn" userId="634ff10e-5ce1-4de2-b291-de73628c3d81" providerId="ADAL" clId="{07A3D6D4-FAD6-44AD-9EC4-FDAD99046DA3}" dt="2019-12-13T20:14:08.640" v="10834" actId="207"/>
          <ac:spMkLst>
            <pc:docMk/>
            <pc:sldMk cId="3889119266" sldId="310"/>
            <ac:spMk id="3" creationId="{4ECABE3C-BC33-8245-822C-EE2D7505A266}"/>
          </ac:spMkLst>
        </pc:spChg>
        <pc:spChg chg="mod">
          <ac:chgData name="De Pooter Marijn" userId="634ff10e-5ce1-4de2-b291-de73628c3d81" providerId="ADAL" clId="{07A3D6D4-FAD6-44AD-9EC4-FDAD99046DA3}" dt="2019-12-13T15:57:28.416" v="10562" actId="20577"/>
          <ac:spMkLst>
            <pc:docMk/>
            <pc:sldMk cId="3889119266" sldId="310"/>
            <ac:spMk id="8" creationId="{85AB7837-E430-4D92-B538-2843377BD331}"/>
          </ac:spMkLst>
        </pc:spChg>
        <pc:spChg chg="add del mod">
          <ac:chgData name="De Pooter Marijn" userId="634ff10e-5ce1-4de2-b291-de73628c3d81" providerId="ADAL" clId="{07A3D6D4-FAD6-44AD-9EC4-FDAD99046DA3}" dt="2019-12-13T16:21:38.527" v="10776" actId="478"/>
          <ac:spMkLst>
            <pc:docMk/>
            <pc:sldMk cId="3889119266" sldId="310"/>
            <ac:spMk id="12" creationId="{819A5BFD-6CC7-40AA-BD69-405597413060}"/>
          </ac:spMkLst>
        </pc:spChg>
        <pc:spChg chg="add mod">
          <ac:chgData name="De Pooter Marijn" userId="634ff10e-5ce1-4de2-b291-de73628c3d81" providerId="ADAL" clId="{07A3D6D4-FAD6-44AD-9EC4-FDAD99046DA3}" dt="2019-12-13T16:23:25.987" v="10813" actId="1035"/>
          <ac:spMkLst>
            <pc:docMk/>
            <pc:sldMk cId="3889119266" sldId="310"/>
            <ac:spMk id="13" creationId="{007E1AA2-AE12-4291-93E0-CE21645CB566}"/>
          </ac:spMkLst>
        </pc:spChg>
        <pc:spChg chg="add mod">
          <ac:chgData name="De Pooter Marijn" userId="634ff10e-5ce1-4de2-b291-de73628c3d81" providerId="ADAL" clId="{07A3D6D4-FAD6-44AD-9EC4-FDAD99046DA3}" dt="2019-12-13T16:23:25.987" v="10813" actId="1035"/>
          <ac:spMkLst>
            <pc:docMk/>
            <pc:sldMk cId="3889119266" sldId="310"/>
            <ac:spMk id="14" creationId="{85F7A8F1-6F76-4C29-BC6F-6D1CD086BF93}"/>
          </ac:spMkLst>
        </pc:spChg>
        <pc:spChg chg="add mod">
          <ac:chgData name="De Pooter Marijn" userId="634ff10e-5ce1-4de2-b291-de73628c3d81" providerId="ADAL" clId="{07A3D6D4-FAD6-44AD-9EC4-FDAD99046DA3}" dt="2019-12-13T16:23:25.987" v="10813" actId="1035"/>
          <ac:spMkLst>
            <pc:docMk/>
            <pc:sldMk cId="3889119266" sldId="310"/>
            <ac:spMk id="15" creationId="{3F60BACD-D2B0-4598-9754-66E76CCE33FB}"/>
          </ac:spMkLst>
        </pc:spChg>
        <pc:grpChg chg="mod">
          <ac:chgData name="De Pooter Marijn" userId="634ff10e-5ce1-4de2-b291-de73628c3d81" providerId="ADAL" clId="{07A3D6D4-FAD6-44AD-9EC4-FDAD99046DA3}" dt="2019-12-13T20:00:19.195" v="10821" actId="14826"/>
          <ac:grpSpMkLst>
            <pc:docMk/>
            <pc:sldMk cId="3889119266" sldId="310"/>
            <ac:grpSpMk id="7" creationId="{D0133044-C7BB-49E8-B2F6-0A8C23B5735F}"/>
          </ac:grpSpMkLst>
        </pc:grpChg>
        <pc:grpChg chg="add mod">
          <ac:chgData name="De Pooter Marijn" userId="634ff10e-5ce1-4de2-b291-de73628c3d81" providerId="ADAL" clId="{07A3D6D4-FAD6-44AD-9EC4-FDAD99046DA3}" dt="2019-12-13T16:23:25.987" v="10813" actId="1035"/>
          <ac:grpSpMkLst>
            <pc:docMk/>
            <pc:sldMk cId="3889119266" sldId="310"/>
            <ac:grpSpMk id="19" creationId="{0F784300-D23C-45D3-AF1F-6CCBA592FF8F}"/>
          </ac:grpSpMkLst>
        </pc:grpChg>
        <pc:picChg chg="mod">
          <ac:chgData name="De Pooter Marijn" userId="634ff10e-5ce1-4de2-b291-de73628c3d81" providerId="ADAL" clId="{07A3D6D4-FAD6-44AD-9EC4-FDAD99046DA3}" dt="2019-12-13T20:00:24.651" v="10822" actId="207"/>
          <ac:picMkLst>
            <pc:docMk/>
            <pc:sldMk cId="3889119266" sldId="310"/>
            <ac:picMk id="9" creationId="{3A682BE5-EE5E-4B2A-95CB-204EB8B3949B}"/>
          </ac:picMkLst>
        </pc:picChg>
        <pc:picChg chg="add mod">
          <ac:chgData name="De Pooter Marijn" userId="634ff10e-5ce1-4de2-b291-de73628c3d81" providerId="ADAL" clId="{07A3D6D4-FAD6-44AD-9EC4-FDAD99046DA3}" dt="2019-12-13T16:23:25.987" v="10813" actId="1035"/>
          <ac:picMkLst>
            <pc:docMk/>
            <pc:sldMk cId="3889119266" sldId="310"/>
            <ac:picMk id="16" creationId="{34405316-E0C2-4ADF-9508-17A9203E90BB}"/>
          </ac:picMkLst>
        </pc:picChg>
        <pc:picChg chg="add mod">
          <ac:chgData name="De Pooter Marijn" userId="634ff10e-5ce1-4de2-b291-de73628c3d81" providerId="ADAL" clId="{07A3D6D4-FAD6-44AD-9EC4-FDAD99046DA3}" dt="2019-12-13T16:23:25.987" v="10813" actId="1035"/>
          <ac:picMkLst>
            <pc:docMk/>
            <pc:sldMk cId="3889119266" sldId="310"/>
            <ac:picMk id="17" creationId="{1374530C-9943-45C4-B65D-262BE4627FCB}"/>
          </ac:picMkLst>
        </pc:picChg>
        <pc:picChg chg="add del mod">
          <ac:chgData name="De Pooter Marijn" userId="634ff10e-5ce1-4de2-b291-de73628c3d81" providerId="ADAL" clId="{07A3D6D4-FAD6-44AD-9EC4-FDAD99046DA3}" dt="2019-12-13T16:12:59.632" v="10688"/>
          <ac:picMkLst>
            <pc:docMk/>
            <pc:sldMk cId="3889119266" sldId="310"/>
            <ac:picMk id="18" creationId="{DC4D4D66-1396-48D8-9533-9E9DC14C61B2}"/>
          </ac:picMkLst>
        </pc:picChg>
        <pc:cxnChg chg="add mod">
          <ac:chgData name="De Pooter Marijn" userId="634ff10e-5ce1-4de2-b291-de73628c3d81" providerId="ADAL" clId="{07A3D6D4-FAD6-44AD-9EC4-FDAD99046DA3}" dt="2019-12-13T16:23:25.987" v="10813" actId="1035"/>
          <ac:cxnSpMkLst>
            <pc:docMk/>
            <pc:sldMk cId="3889119266" sldId="310"/>
            <ac:cxnSpMk id="5" creationId="{A983FE38-5C07-4B17-97D1-1B913CFB50EF}"/>
          </ac:cxnSpMkLst>
        </pc:cxnChg>
        <pc:cxnChg chg="add mod">
          <ac:chgData name="De Pooter Marijn" userId="634ff10e-5ce1-4de2-b291-de73628c3d81" providerId="ADAL" clId="{07A3D6D4-FAD6-44AD-9EC4-FDAD99046DA3}" dt="2019-12-13T16:23:25.987" v="10813" actId="1035"/>
          <ac:cxnSpMkLst>
            <pc:docMk/>
            <pc:sldMk cId="3889119266" sldId="310"/>
            <ac:cxnSpMk id="27" creationId="{78977314-5EEA-41E6-86B5-D213C5E4610A}"/>
          </ac:cxnSpMkLst>
        </pc:cxnChg>
        <pc:cxnChg chg="add mod">
          <ac:chgData name="De Pooter Marijn" userId="634ff10e-5ce1-4de2-b291-de73628c3d81" providerId="ADAL" clId="{07A3D6D4-FAD6-44AD-9EC4-FDAD99046DA3}" dt="2019-12-13T16:23:25.987" v="10813" actId="1035"/>
          <ac:cxnSpMkLst>
            <pc:docMk/>
            <pc:sldMk cId="3889119266" sldId="310"/>
            <ac:cxnSpMk id="29" creationId="{ED84837F-D5EE-47F8-B642-43DF7A58F03A}"/>
          </ac:cxnSpMkLst>
        </pc:cxnChg>
        <pc:cxnChg chg="add mod">
          <ac:chgData name="De Pooter Marijn" userId="634ff10e-5ce1-4de2-b291-de73628c3d81" providerId="ADAL" clId="{07A3D6D4-FAD6-44AD-9EC4-FDAD99046DA3}" dt="2019-12-13T16:23:25.987" v="10813" actId="1035"/>
          <ac:cxnSpMkLst>
            <pc:docMk/>
            <pc:sldMk cId="3889119266" sldId="310"/>
            <ac:cxnSpMk id="32" creationId="{BF3050B4-543F-48A7-BB8E-EB34B504DCAC}"/>
          </ac:cxnSpMkLst>
        </pc:cxnChg>
        <pc:cxnChg chg="add mod">
          <ac:chgData name="De Pooter Marijn" userId="634ff10e-5ce1-4de2-b291-de73628c3d81" providerId="ADAL" clId="{07A3D6D4-FAD6-44AD-9EC4-FDAD99046DA3}" dt="2019-12-13T16:23:25.987" v="10813" actId="1035"/>
          <ac:cxnSpMkLst>
            <pc:docMk/>
            <pc:sldMk cId="3889119266" sldId="310"/>
            <ac:cxnSpMk id="43" creationId="{468220F8-433D-4E16-8545-EDEAA3A405E1}"/>
          </ac:cxnSpMkLst>
        </pc:cxnChg>
      </pc:sldChg>
    </pc:docChg>
  </pc:docChgLst>
  <pc:docChgLst>
    <pc:chgData name="De Pooter Marijn" userId="634ff10e-5ce1-4de2-b291-de73628c3d81" providerId="ADAL" clId="{75947FAE-555C-41E2-AD91-146B7F3ACBA4}"/>
    <pc:docChg chg="undo modSld">
      <pc:chgData name="De Pooter Marijn" userId="634ff10e-5ce1-4de2-b291-de73628c3d81" providerId="ADAL" clId="{75947FAE-555C-41E2-AD91-146B7F3ACBA4}" dt="2020-10-21T21:00:33.733" v="15" actId="1035"/>
      <pc:docMkLst>
        <pc:docMk/>
      </pc:docMkLst>
      <pc:sldChg chg="modSp">
        <pc:chgData name="De Pooter Marijn" userId="634ff10e-5ce1-4de2-b291-de73628c3d81" providerId="ADAL" clId="{75947FAE-555C-41E2-AD91-146B7F3ACBA4}" dt="2020-10-21T21:00:33.733" v="15" actId="1035"/>
        <pc:sldMkLst>
          <pc:docMk/>
          <pc:sldMk cId="1050307132" sldId="304"/>
        </pc:sldMkLst>
        <pc:spChg chg="mod">
          <ac:chgData name="De Pooter Marijn" userId="634ff10e-5ce1-4de2-b291-de73628c3d81" providerId="ADAL" clId="{75947FAE-555C-41E2-AD91-146B7F3ACBA4}" dt="2020-10-21T21:00:33.733" v="15" actId="1035"/>
          <ac:spMkLst>
            <pc:docMk/>
            <pc:sldMk cId="1050307132" sldId="304"/>
            <ac:spMk id="4" creationId="{CDA794D7-1C0F-464D-8E15-E2295599F147}"/>
          </ac:spMkLst>
        </pc:spChg>
      </pc:sldChg>
    </pc:docChg>
  </pc:docChgLst>
  <pc:docChgLst>
    <pc:chgData name="De Pooter Marijn" userId="634ff10e-5ce1-4de2-b291-de73628c3d81" providerId="ADAL" clId="{819B13FE-B7F0-4ACF-8326-7B46B88A7DFB}"/>
    <pc:docChg chg="undo redo custSel addSld delSld modSld sldOrd">
      <pc:chgData name="De Pooter Marijn" userId="634ff10e-5ce1-4de2-b291-de73628c3d81" providerId="ADAL" clId="{819B13FE-B7F0-4ACF-8326-7B46B88A7DFB}" dt="2020-12-05T23:04:34.906" v="4474" actId="20577"/>
      <pc:docMkLst>
        <pc:docMk/>
      </pc:docMkLst>
      <pc:sldChg chg="modSp">
        <pc:chgData name="De Pooter Marijn" userId="634ff10e-5ce1-4de2-b291-de73628c3d81" providerId="ADAL" clId="{819B13FE-B7F0-4ACF-8326-7B46B88A7DFB}" dt="2020-12-05T17:14:27.461" v="0" actId="20577"/>
        <pc:sldMkLst>
          <pc:docMk/>
          <pc:sldMk cId="3581610021" sldId="258"/>
        </pc:sldMkLst>
        <pc:spChg chg="mod">
          <ac:chgData name="De Pooter Marijn" userId="634ff10e-5ce1-4de2-b291-de73628c3d81" providerId="ADAL" clId="{819B13FE-B7F0-4ACF-8326-7B46B88A7DFB}" dt="2020-12-05T17:14:27.461" v="0" actId="20577"/>
          <ac:spMkLst>
            <pc:docMk/>
            <pc:sldMk cId="3581610021" sldId="258"/>
            <ac:spMk id="3" creationId="{78B93E65-F2A0-4746-8795-CBCD758AB5FA}"/>
          </ac:spMkLst>
        </pc:spChg>
      </pc:sldChg>
      <pc:sldChg chg="addSp delSp modSp ord modNotesTx">
        <pc:chgData name="De Pooter Marijn" userId="634ff10e-5ce1-4de2-b291-de73628c3d81" providerId="ADAL" clId="{819B13FE-B7F0-4ACF-8326-7B46B88A7DFB}" dt="2020-12-05T21:42:20.823" v="3615" actId="1076"/>
        <pc:sldMkLst>
          <pc:docMk/>
          <pc:sldMk cId="3374086667" sldId="277"/>
        </pc:sldMkLst>
        <pc:spChg chg="mod">
          <ac:chgData name="De Pooter Marijn" userId="634ff10e-5ce1-4de2-b291-de73628c3d81" providerId="ADAL" clId="{819B13FE-B7F0-4ACF-8326-7B46B88A7DFB}" dt="2020-12-05T21:13:13.700" v="2943" actId="20577"/>
          <ac:spMkLst>
            <pc:docMk/>
            <pc:sldMk cId="3374086667" sldId="277"/>
            <ac:spMk id="2" creationId="{E86959B1-3923-4945-A1AB-86C646A4550E}"/>
          </ac:spMkLst>
        </pc:spChg>
        <pc:spChg chg="del">
          <ac:chgData name="De Pooter Marijn" userId="634ff10e-5ce1-4de2-b291-de73628c3d81" providerId="ADAL" clId="{819B13FE-B7F0-4ACF-8326-7B46B88A7DFB}" dt="2020-12-05T20:31:01.845" v="2259" actId="478"/>
          <ac:spMkLst>
            <pc:docMk/>
            <pc:sldMk cId="3374086667" sldId="277"/>
            <ac:spMk id="3" creationId="{4ECABE3C-BC33-8245-822C-EE2D7505A266}"/>
          </ac:spMkLst>
        </pc:spChg>
        <pc:spChg chg="add del mod">
          <ac:chgData name="De Pooter Marijn" userId="634ff10e-5ce1-4de2-b291-de73628c3d81" providerId="ADAL" clId="{819B13FE-B7F0-4ACF-8326-7B46B88A7DFB}" dt="2020-12-05T20:31:05.810" v="2260" actId="478"/>
          <ac:spMkLst>
            <pc:docMk/>
            <pc:sldMk cId="3374086667" sldId="277"/>
            <ac:spMk id="5" creationId="{AEE7FAB6-EFE0-4AA2-879A-95B51AA19B78}"/>
          </ac:spMkLst>
        </pc:spChg>
        <pc:spChg chg="add del mod">
          <ac:chgData name="De Pooter Marijn" userId="634ff10e-5ce1-4de2-b291-de73628c3d81" providerId="ADAL" clId="{819B13FE-B7F0-4ACF-8326-7B46B88A7DFB}" dt="2020-12-05T21:30:41.645" v="3220" actId="478"/>
          <ac:spMkLst>
            <pc:docMk/>
            <pc:sldMk cId="3374086667" sldId="277"/>
            <ac:spMk id="7" creationId="{92718EC4-7783-4767-9ED1-F7A6091138FD}"/>
          </ac:spMkLst>
        </pc:spChg>
        <pc:spChg chg="add del">
          <ac:chgData name="De Pooter Marijn" userId="634ff10e-5ce1-4de2-b291-de73628c3d81" providerId="ADAL" clId="{819B13FE-B7F0-4ACF-8326-7B46B88A7DFB}" dt="2020-12-05T21:29:39.542" v="3219"/>
          <ac:spMkLst>
            <pc:docMk/>
            <pc:sldMk cId="3374086667" sldId="277"/>
            <ac:spMk id="8" creationId="{FE9F0466-172C-4933-BCE0-0513A4707447}"/>
          </ac:spMkLst>
        </pc:spChg>
        <pc:spChg chg="add del mod">
          <ac:chgData name="De Pooter Marijn" userId="634ff10e-5ce1-4de2-b291-de73628c3d81" providerId="ADAL" clId="{819B13FE-B7F0-4ACF-8326-7B46B88A7DFB}" dt="2020-12-05T21:30:41.645" v="3220" actId="478"/>
          <ac:spMkLst>
            <pc:docMk/>
            <pc:sldMk cId="3374086667" sldId="277"/>
            <ac:spMk id="17" creationId="{3904AFFD-3AAD-417D-9650-C9C977F89FC1}"/>
          </ac:spMkLst>
        </pc:spChg>
        <pc:spChg chg="add del mod">
          <ac:chgData name="De Pooter Marijn" userId="634ff10e-5ce1-4de2-b291-de73628c3d81" providerId="ADAL" clId="{819B13FE-B7F0-4ACF-8326-7B46B88A7DFB}" dt="2020-12-05T21:30:41.645" v="3220" actId="478"/>
          <ac:spMkLst>
            <pc:docMk/>
            <pc:sldMk cId="3374086667" sldId="277"/>
            <ac:spMk id="18" creationId="{85D50079-10F0-4B37-B825-45D10C38F8B6}"/>
          </ac:spMkLst>
        </pc:spChg>
        <pc:spChg chg="add del mod">
          <ac:chgData name="De Pooter Marijn" userId="634ff10e-5ce1-4de2-b291-de73628c3d81" providerId="ADAL" clId="{819B13FE-B7F0-4ACF-8326-7B46B88A7DFB}" dt="2020-12-05T21:01:03.164" v="2777" actId="478"/>
          <ac:spMkLst>
            <pc:docMk/>
            <pc:sldMk cId="3374086667" sldId="277"/>
            <ac:spMk id="19" creationId="{748F8137-7B41-4A1B-85C2-F11BAA5223FC}"/>
          </ac:spMkLst>
        </pc:spChg>
        <pc:spChg chg="add del mod">
          <ac:chgData name="De Pooter Marijn" userId="634ff10e-5ce1-4de2-b291-de73628c3d81" providerId="ADAL" clId="{819B13FE-B7F0-4ACF-8326-7B46B88A7DFB}" dt="2020-12-05T21:01:05.972" v="2778" actId="478"/>
          <ac:spMkLst>
            <pc:docMk/>
            <pc:sldMk cId="3374086667" sldId="277"/>
            <ac:spMk id="20" creationId="{DED9F836-360B-4FBF-803A-EADAF6ACC9EA}"/>
          </ac:spMkLst>
        </pc:spChg>
        <pc:spChg chg="add del mod">
          <ac:chgData name="De Pooter Marijn" userId="634ff10e-5ce1-4de2-b291-de73628c3d81" providerId="ADAL" clId="{819B13FE-B7F0-4ACF-8326-7B46B88A7DFB}" dt="2020-12-05T21:00:22.452" v="2774" actId="478"/>
          <ac:spMkLst>
            <pc:docMk/>
            <pc:sldMk cId="3374086667" sldId="277"/>
            <ac:spMk id="21" creationId="{38099694-0ED5-460D-A334-CC4773CD5019}"/>
          </ac:spMkLst>
        </pc:spChg>
        <pc:spChg chg="add del mod">
          <ac:chgData name="De Pooter Marijn" userId="634ff10e-5ce1-4de2-b291-de73628c3d81" providerId="ADAL" clId="{819B13FE-B7F0-4ACF-8326-7B46B88A7DFB}" dt="2020-12-05T21:30:41.645" v="3220" actId="478"/>
          <ac:spMkLst>
            <pc:docMk/>
            <pc:sldMk cId="3374086667" sldId="277"/>
            <ac:spMk id="22" creationId="{08D8DBFB-5EB5-4D19-A3A8-34879C236D3E}"/>
          </ac:spMkLst>
        </pc:spChg>
        <pc:spChg chg="add del mod">
          <ac:chgData name="De Pooter Marijn" userId="634ff10e-5ce1-4de2-b291-de73628c3d81" providerId="ADAL" clId="{819B13FE-B7F0-4ACF-8326-7B46B88A7DFB}" dt="2020-12-05T21:30:41.645" v="3220" actId="478"/>
          <ac:spMkLst>
            <pc:docMk/>
            <pc:sldMk cId="3374086667" sldId="277"/>
            <ac:spMk id="23" creationId="{BC3213B6-E666-46AA-8FDA-B346F3903E17}"/>
          </ac:spMkLst>
        </pc:spChg>
        <pc:picChg chg="add mod">
          <ac:chgData name="De Pooter Marijn" userId="634ff10e-5ce1-4de2-b291-de73628c3d81" providerId="ADAL" clId="{819B13FE-B7F0-4ACF-8326-7B46B88A7DFB}" dt="2020-12-05T21:42:20.823" v="3615" actId="1076"/>
          <ac:picMkLst>
            <pc:docMk/>
            <pc:sldMk cId="3374086667" sldId="277"/>
            <ac:picMk id="9" creationId="{8ED3CCA9-D42F-42D0-A890-B4256FDDBEA5}"/>
          </ac:picMkLst>
        </pc:picChg>
      </pc:sldChg>
      <pc:sldChg chg="del">
        <pc:chgData name="De Pooter Marijn" userId="634ff10e-5ce1-4de2-b291-de73628c3d81" providerId="ADAL" clId="{819B13FE-B7F0-4ACF-8326-7B46B88A7DFB}" dt="2020-12-05T21:38:42.202" v="3290" actId="2696"/>
        <pc:sldMkLst>
          <pc:docMk/>
          <pc:sldMk cId="3341352248" sldId="279"/>
        </pc:sldMkLst>
      </pc:sldChg>
      <pc:sldChg chg="del">
        <pc:chgData name="De Pooter Marijn" userId="634ff10e-5ce1-4de2-b291-de73628c3d81" providerId="ADAL" clId="{819B13FE-B7F0-4ACF-8326-7B46B88A7DFB}" dt="2020-12-05T21:38:42.203" v="3291" actId="2696"/>
        <pc:sldMkLst>
          <pc:docMk/>
          <pc:sldMk cId="1513872387" sldId="284"/>
        </pc:sldMkLst>
      </pc:sldChg>
      <pc:sldChg chg="del">
        <pc:chgData name="De Pooter Marijn" userId="634ff10e-5ce1-4de2-b291-de73628c3d81" providerId="ADAL" clId="{819B13FE-B7F0-4ACF-8326-7B46B88A7DFB}" dt="2020-12-05T21:38:42.208" v="3293" actId="2696"/>
        <pc:sldMkLst>
          <pc:docMk/>
          <pc:sldMk cId="2842159913" sldId="285"/>
        </pc:sldMkLst>
      </pc:sldChg>
      <pc:sldChg chg="del">
        <pc:chgData name="De Pooter Marijn" userId="634ff10e-5ce1-4de2-b291-de73628c3d81" providerId="ADAL" clId="{819B13FE-B7F0-4ACF-8326-7B46B88A7DFB}" dt="2020-12-05T21:38:42.206" v="3292" actId="2696"/>
        <pc:sldMkLst>
          <pc:docMk/>
          <pc:sldMk cId="1474709772" sldId="286"/>
        </pc:sldMkLst>
      </pc:sldChg>
      <pc:sldChg chg="del">
        <pc:chgData name="De Pooter Marijn" userId="634ff10e-5ce1-4de2-b291-de73628c3d81" providerId="ADAL" clId="{819B13FE-B7F0-4ACF-8326-7B46B88A7DFB}" dt="2020-12-05T21:38:42.200" v="3289" actId="2696"/>
        <pc:sldMkLst>
          <pc:docMk/>
          <pc:sldMk cId="548687360" sldId="290"/>
        </pc:sldMkLst>
      </pc:sldChg>
      <pc:sldChg chg="del">
        <pc:chgData name="De Pooter Marijn" userId="634ff10e-5ce1-4de2-b291-de73628c3d81" providerId="ADAL" clId="{819B13FE-B7F0-4ACF-8326-7B46B88A7DFB}" dt="2020-12-05T21:38:42.197" v="3288" actId="2696"/>
        <pc:sldMkLst>
          <pc:docMk/>
          <pc:sldMk cId="1597515294" sldId="291"/>
        </pc:sldMkLst>
      </pc:sldChg>
      <pc:sldChg chg="del">
        <pc:chgData name="De Pooter Marijn" userId="634ff10e-5ce1-4de2-b291-de73628c3d81" providerId="ADAL" clId="{819B13FE-B7F0-4ACF-8326-7B46B88A7DFB}" dt="2020-12-05T21:38:42.183" v="3284" actId="2696"/>
        <pc:sldMkLst>
          <pc:docMk/>
          <pc:sldMk cId="4081770311" sldId="295"/>
        </pc:sldMkLst>
      </pc:sldChg>
      <pc:sldChg chg="del">
        <pc:chgData name="De Pooter Marijn" userId="634ff10e-5ce1-4de2-b291-de73628c3d81" providerId="ADAL" clId="{819B13FE-B7F0-4ACF-8326-7B46B88A7DFB}" dt="2020-12-05T21:38:42.194" v="3287" actId="2696"/>
        <pc:sldMkLst>
          <pc:docMk/>
          <pc:sldMk cId="1625737628" sldId="296"/>
        </pc:sldMkLst>
      </pc:sldChg>
      <pc:sldChg chg="del">
        <pc:chgData name="De Pooter Marijn" userId="634ff10e-5ce1-4de2-b291-de73628c3d81" providerId="ADAL" clId="{819B13FE-B7F0-4ACF-8326-7B46B88A7DFB}" dt="2020-12-05T21:38:42.186" v="3285" actId="2696"/>
        <pc:sldMkLst>
          <pc:docMk/>
          <pc:sldMk cId="3709124516" sldId="299"/>
        </pc:sldMkLst>
      </pc:sldChg>
      <pc:sldChg chg="del">
        <pc:chgData name="De Pooter Marijn" userId="634ff10e-5ce1-4de2-b291-de73628c3d81" providerId="ADAL" clId="{819B13FE-B7F0-4ACF-8326-7B46B88A7DFB}" dt="2020-12-05T21:38:42.191" v="3286" actId="2696"/>
        <pc:sldMkLst>
          <pc:docMk/>
          <pc:sldMk cId="3749080174" sldId="302"/>
        </pc:sldMkLst>
      </pc:sldChg>
      <pc:sldChg chg="del">
        <pc:chgData name="De Pooter Marijn" userId="634ff10e-5ce1-4de2-b291-de73628c3d81" providerId="ADAL" clId="{819B13FE-B7F0-4ACF-8326-7B46B88A7DFB}" dt="2020-12-05T21:38:42.180" v="3283" actId="2696"/>
        <pc:sldMkLst>
          <pc:docMk/>
          <pc:sldMk cId="2657621014" sldId="303"/>
        </pc:sldMkLst>
      </pc:sldChg>
      <pc:sldChg chg="addSp modSp">
        <pc:chgData name="De Pooter Marijn" userId="634ff10e-5ce1-4de2-b291-de73628c3d81" providerId="ADAL" clId="{819B13FE-B7F0-4ACF-8326-7B46B88A7DFB}" dt="2020-12-05T18:35:45.854" v="261" actId="113"/>
        <pc:sldMkLst>
          <pc:docMk/>
          <pc:sldMk cId="1050307132" sldId="304"/>
        </pc:sldMkLst>
        <pc:spChg chg="mod">
          <ac:chgData name="De Pooter Marijn" userId="634ff10e-5ce1-4de2-b291-de73628c3d81" providerId="ADAL" clId="{819B13FE-B7F0-4ACF-8326-7B46B88A7DFB}" dt="2020-12-05T18:35:45.854" v="261" actId="113"/>
          <ac:spMkLst>
            <pc:docMk/>
            <pc:sldMk cId="1050307132" sldId="304"/>
            <ac:spMk id="3" creationId="{4ECABE3C-BC33-8245-822C-EE2D7505A266}"/>
          </ac:spMkLst>
        </pc:spChg>
        <pc:grpChg chg="add mod">
          <ac:chgData name="De Pooter Marijn" userId="634ff10e-5ce1-4de2-b291-de73628c3d81" providerId="ADAL" clId="{819B13FE-B7F0-4ACF-8326-7B46B88A7DFB}" dt="2020-12-05T17:52:11.082" v="161" actId="1038"/>
          <ac:grpSpMkLst>
            <pc:docMk/>
            <pc:sldMk cId="1050307132" sldId="304"/>
            <ac:grpSpMk id="13" creationId="{FF1BD594-12F5-4E6E-827E-D3D72EB77BEA}"/>
          </ac:grpSpMkLst>
        </pc:grpChg>
        <pc:picChg chg="mod">
          <ac:chgData name="De Pooter Marijn" userId="634ff10e-5ce1-4de2-b291-de73628c3d81" providerId="ADAL" clId="{819B13FE-B7F0-4ACF-8326-7B46B88A7DFB}" dt="2020-12-05T17:52:14.905" v="162" actId="1037"/>
          <ac:picMkLst>
            <pc:docMk/>
            <pc:sldMk cId="1050307132" sldId="304"/>
            <ac:picMk id="14" creationId="{91DE4748-9848-4FEA-8EEB-ED504D503870}"/>
          </ac:picMkLst>
        </pc:picChg>
      </pc:sldChg>
      <pc:sldChg chg="del">
        <pc:chgData name="De Pooter Marijn" userId="634ff10e-5ce1-4de2-b291-de73628c3d81" providerId="ADAL" clId="{819B13FE-B7F0-4ACF-8326-7B46B88A7DFB}" dt="2020-12-05T21:38:42.174" v="3281" actId="2696"/>
        <pc:sldMkLst>
          <pc:docMk/>
          <pc:sldMk cId="2812066807" sldId="305"/>
        </pc:sldMkLst>
      </pc:sldChg>
      <pc:sldChg chg="del">
        <pc:chgData name="De Pooter Marijn" userId="634ff10e-5ce1-4de2-b291-de73628c3d81" providerId="ADAL" clId="{819B13FE-B7F0-4ACF-8326-7B46B88A7DFB}" dt="2020-12-05T21:38:42.162" v="3278" actId="2696"/>
        <pc:sldMkLst>
          <pc:docMk/>
          <pc:sldMk cId="1327952075" sldId="307"/>
        </pc:sldMkLst>
      </pc:sldChg>
      <pc:sldChg chg="del">
        <pc:chgData name="De Pooter Marijn" userId="634ff10e-5ce1-4de2-b291-de73628c3d81" providerId="ADAL" clId="{819B13FE-B7F0-4ACF-8326-7B46B88A7DFB}" dt="2020-12-05T21:38:42.168" v="3280" actId="2696"/>
        <pc:sldMkLst>
          <pc:docMk/>
          <pc:sldMk cId="3889119266" sldId="310"/>
        </pc:sldMkLst>
      </pc:sldChg>
      <pc:sldChg chg="del">
        <pc:chgData name="De Pooter Marijn" userId="634ff10e-5ce1-4de2-b291-de73628c3d81" providerId="ADAL" clId="{819B13FE-B7F0-4ACF-8326-7B46B88A7DFB}" dt="2020-12-05T21:38:42.151" v="3275" actId="2696"/>
        <pc:sldMkLst>
          <pc:docMk/>
          <pc:sldMk cId="2511425471" sldId="311"/>
        </pc:sldMkLst>
      </pc:sldChg>
      <pc:sldChg chg="del">
        <pc:chgData name="De Pooter Marijn" userId="634ff10e-5ce1-4de2-b291-de73628c3d81" providerId="ADAL" clId="{819B13FE-B7F0-4ACF-8326-7B46B88A7DFB}" dt="2020-12-05T21:38:42.145" v="3273" actId="2696"/>
        <pc:sldMkLst>
          <pc:docMk/>
          <pc:sldMk cId="2913506560" sldId="312"/>
        </pc:sldMkLst>
      </pc:sldChg>
      <pc:sldChg chg="del">
        <pc:chgData name="De Pooter Marijn" userId="634ff10e-5ce1-4de2-b291-de73628c3d81" providerId="ADAL" clId="{819B13FE-B7F0-4ACF-8326-7B46B88A7DFB}" dt="2020-12-05T21:38:42.149" v="3274" actId="2696"/>
        <pc:sldMkLst>
          <pc:docMk/>
          <pc:sldMk cId="758111458" sldId="313"/>
        </pc:sldMkLst>
      </pc:sldChg>
      <pc:sldChg chg="del">
        <pc:chgData name="De Pooter Marijn" userId="634ff10e-5ce1-4de2-b291-de73628c3d81" providerId="ADAL" clId="{819B13FE-B7F0-4ACF-8326-7B46B88A7DFB}" dt="2020-12-05T21:38:42.166" v="3279" actId="2696"/>
        <pc:sldMkLst>
          <pc:docMk/>
          <pc:sldMk cId="1943433070" sldId="314"/>
        </pc:sldMkLst>
      </pc:sldChg>
      <pc:sldChg chg="del">
        <pc:chgData name="De Pooter Marijn" userId="634ff10e-5ce1-4de2-b291-de73628c3d81" providerId="ADAL" clId="{819B13FE-B7F0-4ACF-8326-7B46B88A7DFB}" dt="2020-12-05T21:38:42.153" v="3276" actId="2696"/>
        <pc:sldMkLst>
          <pc:docMk/>
          <pc:sldMk cId="3186930345" sldId="315"/>
        </pc:sldMkLst>
      </pc:sldChg>
      <pc:sldChg chg="del">
        <pc:chgData name="De Pooter Marijn" userId="634ff10e-5ce1-4de2-b291-de73628c3d81" providerId="ADAL" clId="{819B13FE-B7F0-4ACF-8326-7B46B88A7DFB}" dt="2020-12-05T21:38:42.143" v="3272" actId="2696"/>
        <pc:sldMkLst>
          <pc:docMk/>
          <pc:sldMk cId="3582335343" sldId="316"/>
        </pc:sldMkLst>
      </pc:sldChg>
      <pc:sldChg chg="del">
        <pc:chgData name="De Pooter Marijn" userId="634ff10e-5ce1-4de2-b291-de73628c3d81" providerId="ADAL" clId="{819B13FE-B7F0-4ACF-8326-7B46B88A7DFB}" dt="2020-12-05T21:38:42.178" v="3282" actId="2696"/>
        <pc:sldMkLst>
          <pc:docMk/>
          <pc:sldMk cId="4096544011" sldId="317"/>
        </pc:sldMkLst>
      </pc:sldChg>
      <pc:sldChg chg="del">
        <pc:chgData name="De Pooter Marijn" userId="634ff10e-5ce1-4de2-b291-de73628c3d81" providerId="ADAL" clId="{819B13FE-B7F0-4ACF-8326-7B46B88A7DFB}" dt="2020-12-05T21:38:42.139" v="3271" actId="2696"/>
        <pc:sldMkLst>
          <pc:docMk/>
          <pc:sldMk cId="4063803315" sldId="318"/>
        </pc:sldMkLst>
      </pc:sldChg>
      <pc:sldChg chg="del">
        <pc:chgData name="De Pooter Marijn" userId="634ff10e-5ce1-4de2-b291-de73628c3d81" providerId="ADAL" clId="{819B13FE-B7F0-4ACF-8326-7B46B88A7DFB}" dt="2020-12-05T21:38:42.160" v="3277" actId="2696"/>
        <pc:sldMkLst>
          <pc:docMk/>
          <pc:sldMk cId="295471225" sldId="319"/>
        </pc:sldMkLst>
      </pc:sldChg>
      <pc:sldChg chg="del">
        <pc:chgData name="De Pooter Marijn" userId="634ff10e-5ce1-4de2-b291-de73628c3d81" providerId="ADAL" clId="{819B13FE-B7F0-4ACF-8326-7B46B88A7DFB}" dt="2020-12-05T21:38:42.127" v="3267" actId="2696"/>
        <pc:sldMkLst>
          <pc:docMk/>
          <pc:sldMk cId="1195850694" sldId="321"/>
        </pc:sldMkLst>
      </pc:sldChg>
      <pc:sldChg chg="del">
        <pc:chgData name="De Pooter Marijn" userId="634ff10e-5ce1-4de2-b291-de73628c3d81" providerId="ADAL" clId="{819B13FE-B7F0-4ACF-8326-7B46B88A7DFB}" dt="2020-12-05T21:38:42.136" v="3270" actId="2696"/>
        <pc:sldMkLst>
          <pc:docMk/>
          <pc:sldMk cId="2966986402" sldId="322"/>
        </pc:sldMkLst>
      </pc:sldChg>
      <pc:sldChg chg="del">
        <pc:chgData name="De Pooter Marijn" userId="634ff10e-5ce1-4de2-b291-de73628c3d81" providerId="ADAL" clId="{819B13FE-B7F0-4ACF-8326-7B46B88A7DFB}" dt="2020-12-05T21:38:42.133" v="3269" actId="2696"/>
        <pc:sldMkLst>
          <pc:docMk/>
          <pc:sldMk cId="1679975764" sldId="323"/>
        </pc:sldMkLst>
      </pc:sldChg>
      <pc:sldChg chg="del">
        <pc:chgData name="De Pooter Marijn" userId="634ff10e-5ce1-4de2-b291-de73628c3d81" providerId="ADAL" clId="{819B13FE-B7F0-4ACF-8326-7B46B88A7DFB}" dt="2020-12-05T21:38:42.130" v="3268" actId="2696"/>
        <pc:sldMkLst>
          <pc:docMk/>
          <pc:sldMk cId="1870137310" sldId="324"/>
        </pc:sldMkLst>
      </pc:sldChg>
      <pc:sldChg chg="del">
        <pc:chgData name="De Pooter Marijn" userId="634ff10e-5ce1-4de2-b291-de73628c3d81" providerId="ADAL" clId="{819B13FE-B7F0-4ACF-8326-7B46B88A7DFB}" dt="2020-12-05T21:38:16.838" v="3231" actId="2696"/>
        <pc:sldMkLst>
          <pc:docMk/>
          <pc:sldMk cId="2752219133" sldId="325"/>
        </pc:sldMkLst>
      </pc:sldChg>
      <pc:sldChg chg="del">
        <pc:chgData name="De Pooter Marijn" userId="634ff10e-5ce1-4de2-b291-de73628c3d81" providerId="ADAL" clId="{819B13FE-B7F0-4ACF-8326-7B46B88A7DFB}" dt="2020-12-05T21:38:25.084" v="3233" actId="2696"/>
        <pc:sldMkLst>
          <pc:docMk/>
          <pc:sldMk cId="3192003071" sldId="326"/>
        </pc:sldMkLst>
      </pc:sldChg>
      <pc:sldChg chg="del">
        <pc:chgData name="De Pooter Marijn" userId="634ff10e-5ce1-4de2-b291-de73628c3d81" providerId="ADAL" clId="{819B13FE-B7F0-4ACF-8326-7B46B88A7DFB}" dt="2020-12-05T21:38:25.136" v="3235" actId="2696"/>
        <pc:sldMkLst>
          <pc:docMk/>
          <pc:sldMk cId="730173772" sldId="327"/>
        </pc:sldMkLst>
      </pc:sldChg>
      <pc:sldChg chg="del">
        <pc:chgData name="De Pooter Marijn" userId="634ff10e-5ce1-4de2-b291-de73628c3d81" providerId="ADAL" clId="{819B13FE-B7F0-4ACF-8326-7B46B88A7DFB}" dt="2020-12-05T21:38:25.163" v="3236" actId="2696"/>
        <pc:sldMkLst>
          <pc:docMk/>
          <pc:sldMk cId="2187720427" sldId="329"/>
        </pc:sldMkLst>
      </pc:sldChg>
      <pc:sldChg chg="del">
        <pc:chgData name="De Pooter Marijn" userId="634ff10e-5ce1-4de2-b291-de73628c3d81" providerId="ADAL" clId="{819B13FE-B7F0-4ACF-8326-7B46B88A7DFB}" dt="2020-12-05T21:38:25.187" v="3237" actId="2696"/>
        <pc:sldMkLst>
          <pc:docMk/>
          <pc:sldMk cId="3255752930" sldId="330"/>
        </pc:sldMkLst>
      </pc:sldChg>
      <pc:sldChg chg="del">
        <pc:chgData name="De Pooter Marijn" userId="634ff10e-5ce1-4de2-b291-de73628c3d81" providerId="ADAL" clId="{819B13FE-B7F0-4ACF-8326-7B46B88A7DFB}" dt="2020-12-05T21:38:25.211" v="3238" actId="2696"/>
        <pc:sldMkLst>
          <pc:docMk/>
          <pc:sldMk cId="3883788791" sldId="331"/>
        </pc:sldMkLst>
      </pc:sldChg>
      <pc:sldChg chg="del">
        <pc:chgData name="De Pooter Marijn" userId="634ff10e-5ce1-4de2-b291-de73628c3d81" providerId="ADAL" clId="{819B13FE-B7F0-4ACF-8326-7B46B88A7DFB}" dt="2020-12-05T21:38:25.244" v="3240" actId="2696"/>
        <pc:sldMkLst>
          <pc:docMk/>
          <pc:sldMk cId="3268077999" sldId="332"/>
        </pc:sldMkLst>
      </pc:sldChg>
      <pc:sldChg chg="del">
        <pc:chgData name="De Pooter Marijn" userId="634ff10e-5ce1-4de2-b291-de73628c3d81" providerId="ADAL" clId="{819B13FE-B7F0-4ACF-8326-7B46B88A7DFB}" dt="2020-12-05T21:38:25.264" v="3241" actId="2696"/>
        <pc:sldMkLst>
          <pc:docMk/>
          <pc:sldMk cId="727558646" sldId="336"/>
        </pc:sldMkLst>
      </pc:sldChg>
      <pc:sldChg chg="del">
        <pc:chgData name="De Pooter Marijn" userId="634ff10e-5ce1-4de2-b291-de73628c3d81" providerId="ADAL" clId="{819B13FE-B7F0-4ACF-8326-7B46B88A7DFB}" dt="2020-12-05T21:38:25.279" v="3242" actId="2696"/>
        <pc:sldMkLst>
          <pc:docMk/>
          <pc:sldMk cId="353819501" sldId="337"/>
        </pc:sldMkLst>
      </pc:sldChg>
      <pc:sldChg chg="del">
        <pc:chgData name="De Pooter Marijn" userId="634ff10e-5ce1-4de2-b291-de73628c3d81" providerId="ADAL" clId="{819B13FE-B7F0-4ACF-8326-7B46B88A7DFB}" dt="2020-12-05T21:38:25.536" v="3257" actId="2696"/>
        <pc:sldMkLst>
          <pc:docMk/>
          <pc:sldMk cId="2357885873" sldId="338"/>
        </pc:sldMkLst>
      </pc:sldChg>
      <pc:sldChg chg="del">
        <pc:chgData name="De Pooter Marijn" userId="634ff10e-5ce1-4de2-b291-de73628c3d81" providerId="ADAL" clId="{819B13FE-B7F0-4ACF-8326-7B46B88A7DFB}" dt="2020-12-05T21:38:25.611" v="3262" actId="2696"/>
        <pc:sldMkLst>
          <pc:docMk/>
          <pc:sldMk cId="3258319732" sldId="339"/>
        </pc:sldMkLst>
      </pc:sldChg>
      <pc:sldChg chg="del">
        <pc:chgData name="De Pooter Marijn" userId="634ff10e-5ce1-4de2-b291-de73628c3d81" providerId="ADAL" clId="{819B13FE-B7F0-4ACF-8326-7B46B88A7DFB}" dt="2020-12-05T21:38:25.667" v="3265" actId="2696"/>
        <pc:sldMkLst>
          <pc:docMk/>
          <pc:sldMk cId="541462847" sldId="340"/>
        </pc:sldMkLst>
      </pc:sldChg>
      <pc:sldChg chg="del">
        <pc:chgData name="De Pooter Marijn" userId="634ff10e-5ce1-4de2-b291-de73628c3d81" providerId="ADAL" clId="{819B13FE-B7F0-4ACF-8326-7B46B88A7DFB}" dt="2020-12-05T21:38:25.303" v="3243" actId="2696"/>
        <pc:sldMkLst>
          <pc:docMk/>
          <pc:sldMk cId="692563635" sldId="343"/>
        </pc:sldMkLst>
      </pc:sldChg>
      <pc:sldChg chg="del">
        <pc:chgData name="De Pooter Marijn" userId="634ff10e-5ce1-4de2-b291-de73628c3d81" providerId="ADAL" clId="{819B13FE-B7F0-4ACF-8326-7B46B88A7DFB}" dt="2020-12-05T21:38:25.429" v="3250" actId="2696"/>
        <pc:sldMkLst>
          <pc:docMk/>
          <pc:sldMk cId="956583566" sldId="344"/>
        </pc:sldMkLst>
      </pc:sldChg>
      <pc:sldChg chg="del">
        <pc:chgData name="De Pooter Marijn" userId="634ff10e-5ce1-4de2-b291-de73628c3d81" providerId="ADAL" clId="{819B13FE-B7F0-4ACF-8326-7B46B88A7DFB}" dt="2020-12-05T21:38:25.446" v="3251" actId="2696"/>
        <pc:sldMkLst>
          <pc:docMk/>
          <pc:sldMk cId="660816327" sldId="345"/>
        </pc:sldMkLst>
      </pc:sldChg>
      <pc:sldChg chg="del">
        <pc:chgData name="De Pooter Marijn" userId="634ff10e-5ce1-4de2-b291-de73628c3d81" providerId="ADAL" clId="{819B13FE-B7F0-4ACF-8326-7B46B88A7DFB}" dt="2020-12-05T21:38:25.509" v="3255" actId="2696"/>
        <pc:sldMkLst>
          <pc:docMk/>
          <pc:sldMk cId="3762680006" sldId="346"/>
        </pc:sldMkLst>
      </pc:sldChg>
      <pc:sldChg chg="del">
        <pc:chgData name="De Pooter Marijn" userId="634ff10e-5ce1-4de2-b291-de73628c3d81" providerId="ADAL" clId="{819B13FE-B7F0-4ACF-8326-7B46B88A7DFB}" dt="2020-12-05T21:38:18.246" v="3232" actId="2696"/>
        <pc:sldMkLst>
          <pc:docMk/>
          <pc:sldMk cId="2679022909" sldId="348"/>
        </pc:sldMkLst>
      </pc:sldChg>
      <pc:sldChg chg="del">
        <pc:chgData name="De Pooter Marijn" userId="634ff10e-5ce1-4de2-b291-de73628c3d81" providerId="ADAL" clId="{819B13FE-B7F0-4ACF-8326-7B46B88A7DFB}" dt="2020-12-05T21:38:25.113" v="3234" actId="2696"/>
        <pc:sldMkLst>
          <pc:docMk/>
          <pc:sldMk cId="2239107442" sldId="350"/>
        </pc:sldMkLst>
      </pc:sldChg>
      <pc:sldChg chg="del">
        <pc:chgData name="De Pooter Marijn" userId="634ff10e-5ce1-4de2-b291-de73628c3d81" providerId="ADAL" clId="{819B13FE-B7F0-4ACF-8326-7B46B88A7DFB}" dt="2020-12-05T21:38:25.229" v="3239" actId="2696"/>
        <pc:sldMkLst>
          <pc:docMk/>
          <pc:sldMk cId="4022741457" sldId="351"/>
        </pc:sldMkLst>
      </pc:sldChg>
      <pc:sldChg chg="del">
        <pc:chgData name="De Pooter Marijn" userId="634ff10e-5ce1-4de2-b291-de73628c3d81" providerId="ADAL" clId="{819B13FE-B7F0-4ACF-8326-7B46B88A7DFB}" dt="2020-12-05T21:38:25.406" v="3249" actId="2696"/>
        <pc:sldMkLst>
          <pc:docMk/>
          <pc:sldMk cId="1504560912" sldId="352"/>
        </pc:sldMkLst>
      </pc:sldChg>
      <pc:sldChg chg="del">
        <pc:chgData name="De Pooter Marijn" userId="634ff10e-5ce1-4de2-b291-de73628c3d81" providerId="ADAL" clId="{819B13FE-B7F0-4ACF-8326-7B46B88A7DFB}" dt="2020-12-05T21:38:25.357" v="3246" actId="2696"/>
        <pc:sldMkLst>
          <pc:docMk/>
          <pc:sldMk cId="1574962303" sldId="353"/>
        </pc:sldMkLst>
      </pc:sldChg>
      <pc:sldChg chg="del">
        <pc:chgData name="De Pooter Marijn" userId="634ff10e-5ce1-4de2-b291-de73628c3d81" providerId="ADAL" clId="{819B13FE-B7F0-4ACF-8326-7B46B88A7DFB}" dt="2020-12-05T21:38:25.340" v="3245" actId="2696"/>
        <pc:sldMkLst>
          <pc:docMk/>
          <pc:sldMk cId="3784340631" sldId="354"/>
        </pc:sldMkLst>
      </pc:sldChg>
      <pc:sldChg chg="del">
        <pc:chgData name="De Pooter Marijn" userId="634ff10e-5ce1-4de2-b291-de73628c3d81" providerId="ADAL" clId="{819B13FE-B7F0-4ACF-8326-7B46B88A7DFB}" dt="2020-12-05T21:38:25.326" v="3244" actId="2696"/>
        <pc:sldMkLst>
          <pc:docMk/>
          <pc:sldMk cId="3256619340" sldId="355"/>
        </pc:sldMkLst>
      </pc:sldChg>
      <pc:sldChg chg="del">
        <pc:chgData name="De Pooter Marijn" userId="634ff10e-5ce1-4de2-b291-de73628c3d81" providerId="ADAL" clId="{819B13FE-B7F0-4ACF-8326-7B46B88A7DFB}" dt="2020-12-05T21:38:25.371" v="3247" actId="2696"/>
        <pc:sldMkLst>
          <pc:docMk/>
          <pc:sldMk cId="1549355797" sldId="356"/>
        </pc:sldMkLst>
      </pc:sldChg>
      <pc:sldChg chg="del">
        <pc:chgData name="De Pooter Marijn" userId="634ff10e-5ce1-4de2-b291-de73628c3d81" providerId="ADAL" clId="{819B13FE-B7F0-4ACF-8326-7B46B88A7DFB}" dt="2020-12-05T21:38:25.381" v="3248" actId="2696"/>
        <pc:sldMkLst>
          <pc:docMk/>
          <pc:sldMk cId="1398120266" sldId="357"/>
        </pc:sldMkLst>
      </pc:sldChg>
      <pc:sldChg chg="del">
        <pc:chgData name="De Pooter Marijn" userId="634ff10e-5ce1-4de2-b291-de73628c3d81" providerId="ADAL" clId="{819B13FE-B7F0-4ACF-8326-7B46B88A7DFB}" dt="2020-12-05T21:38:25.463" v="3252" actId="2696"/>
        <pc:sldMkLst>
          <pc:docMk/>
          <pc:sldMk cId="1926953530" sldId="358"/>
        </pc:sldMkLst>
      </pc:sldChg>
      <pc:sldChg chg="del">
        <pc:chgData name="De Pooter Marijn" userId="634ff10e-5ce1-4de2-b291-de73628c3d81" providerId="ADAL" clId="{819B13FE-B7F0-4ACF-8326-7B46B88A7DFB}" dt="2020-12-05T21:38:25.473" v="3253" actId="2696"/>
        <pc:sldMkLst>
          <pc:docMk/>
          <pc:sldMk cId="3032525739" sldId="359"/>
        </pc:sldMkLst>
      </pc:sldChg>
      <pc:sldChg chg="del">
        <pc:chgData name="De Pooter Marijn" userId="634ff10e-5ce1-4de2-b291-de73628c3d81" providerId="ADAL" clId="{819B13FE-B7F0-4ACF-8326-7B46B88A7DFB}" dt="2020-12-05T21:38:25.491" v="3254" actId="2696"/>
        <pc:sldMkLst>
          <pc:docMk/>
          <pc:sldMk cId="1106991167" sldId="360"/>
        </pc:sldMkLst>
      </pc:sldChg>
      <pc:sldChg chg="del">
        <pc:chgData name="De Pooter Marijn" userId="634ff10e-5ce1-4de2-b291-de73628c3d81" providerId="ADAL" clId="{819B13FE-B7F0-4ACF-8326-7B46B88A7DFB}" dt="2020-12-05T21:38:25.522" v="3256" actId="2696"/>
        <pc:sldMkLst>
          <pc:docMk/>
          <pc:sldMk cId="3309135142" sldId="361"/>
        </pc:sldMkLst>
      </pc:sldChg>
      <pc:sldChg chg="del">
        <pc:chgData name="De Pooter Marijn" userId="634ff10e-5ce1-4de2-b291-de73628c3d81" providerId="ADAL" clId="{819B13FE-B7F0-4ACF-8326-7B46B88A7DFB}" dt="2020-12-05T21:38:25.585" v="3260" actId="2696"/>
        <pc:sldMkLst>
          <pc:docMk/>
          <pc:sldMk cId="458862555" sldId="362"/>
        </pc:sldMkLst>
      </pc:sldChg>
      <pc:sldChg chg="del">
        <pc:chgData name="De Pooter Marijn" userId="634ff10e-5ce1-4de2-b291-de73628c3d81" providerId="ADAL" clId="{819B13FE-B7F0-4ACF-8326-7B46B88A7DFB}" dt="2020-12-05T21:38:25.547" v="3258" actId="2696"/>
        <pc:sldMkLst>
          <pc:docMk/>
          <pc:sldMk cId="3127418513" sldId="363"/>
        </pc:sldMkLst>
      </pc:sldChg>
      <pc:sldChg chg="del">
        <pc:chgData name="De Pooter Marijn" userId="634ff10e-5ce1-4de2-b291-de73628c3d81" providerId="ADAL" clId="{819B13FE-B7F0-4ACF-8326-7B46B88A7DFB}" dt="2020-12-05T21:38:25.595" v="3261" actId="2696"/>
        <pc:sldMkLst>
          <pc:docMk/>
          <pc:sldMk cId="928069646" sldId="365"/>
        </pc:sldMkLst>
      </pc:sldChg>
      <pc:sldChg chg="del">
        <pc:chgData name="De Pooter Marijn" userId="634ff10e-5ce1-4de2-b291-de73628c3d81" providerId="ADAL" clId="{819B13FE-B7F0-4ACF-8326-7B46B88A7DFB}" dt="2020-12-05T21:38:25.568" v="3259" actId="2696"/>
        <pc:sldMkLst>
          <pc:docMk/>
          <pc:sldMk cId="1073944177" sldId="366"/>
        </pc:sldMkLst>
      </pc:sldChg>
      <pc:sldChg chg="del">
        <pc:chgData name="De Pooter Marijn" userId="634ff10e-5ce1-4de2-b291-de73628c3d81" providerId="ADAL" clId="{819B13FE-B7F0-4ACF-8326-7B46B88A7DFB}" dt="2020-12-05T21:38:25.637" v="3263" actId="2696"/>
        <pc:sldMkLst>
          <pc:docMk/>
          <pc:sldMk cId="3525010010" sldId="367"/>
        </pc:sldMkLst>
      </pc:sldChg>
      <pc:sldChg chg="del">
        <pc:chgData name="De Pooter Marijn" userId="634ff10e-5ce1-4de2-b291-de73628c3d81" providerId="ADAL" clId="{819B13FE-B7F0-4ACF-8326-7B46B88A7DFB}" dt="2020-12-05T21:38:25.648" v="3264" actId="2696"/>
        <pc:sldMkLst>
          <pc:docMk/>
          <pc:sldMk cId="3624178781" sldId="368"/>
        </pc:sldMkLst>
      </pc:sldChg>
      <pc:sldChg chg="del">
        <pc:chgData name="De Pooter Marijn" userId="634ff10e-5ce1-4de2-b291-de73628c3d81" providerId="ADAL" clId="{819B13FE-B7F0-4ACF-8326-7B46B88A7DFB}" dt="2020-12-05T21:37:52.408" v="3230" actId="2696"/>
        <pc:sldMkLst>
          <pc:docMk/>
          <pc:sldMk cId="2369161894" sldId="369"/>
        </pc:sldMkLst>
      </pc:sldChg>
      <pc:sldChg chg="del">
        <pc:chgData name="De Pooter Marijn" userId="634ff10e-5ce1-4de2-b291-de73628c3d81" providerId="ADAL" clId="{819B13FE-B7F0-4ACF-8326-7B46B88A7DFB}" dt="2020-12-05T21:37:52.403" v="3229" actId="2696"/>
        <pc:sldMkLst>
          <pc:docMk/>
          <pc:sldMk cId="3779332058" sldId="370"/>
        </pc:sldMkLst>
      </pc:sldChg>
      <pc:sldChg chg="del">
        <pc:chgData name="De Pooter Marijn" userId="634ff10e-5ce1-4de2-b291-de73628c3d81" providerId="ADAL" clId="{819B13FE-B7F0-4ACF-8326-7B46B88A7DFB}" dt="2020-12-05T21:37:52.395" v="3228" actId="2696"/>
        <pc:sldMkLst>
          <pc:docMk/>
          <pc:sldMk cId="2972649121" sldId="371"/>
        </pc:sldMkLst>
      </pc:sldChg>
      <pc:sldChg chg="del">
        <pc:chgData name="De Pooter Marijn" userId="634ff10e-5ce1-4de2-b291-de73628c3d81" providerId="ADAL" clId="{819B13FE-B7F0-4ACF-8326-7B46B88A7DFB}" dt="2020-12-05T21:37:52.389" v="3227" actId="2696"/>
        <pc:sldMkLst>
          <pc:docMk/>
          <pc:sldMk cId="3432816943" sldId="372"/>
        </pc:sldMkLst>
      </pc:sldChg>
      <pc:sldChg chg="del">
        <pc:chgData name="De Pooter Marijn" userId="634ff10e-5ce1-4de2-b291-de73628c3d81" providerId="ADAL" clId="{819B13FE-B7F0-4ACF-8326-7B46B88A7DFB}" dt="2020-12-05T21:37:52.378" v="3226" actId="2696"/>
        <pc:sldMkLst>
          <pc:docMk/>
          <pc:sldMk cId="122917963" sldId="373"/>
        </pc:sldMkLst>
      </pc:sldChg>
      <pc:sldChg chg="del">
        <pc:chgData name="De Pooter Marijn" userId="634ff10e-5ce1-4de2-b291-de73628c3d81" providerId="ADAL" clId="{819B13FE-B7F0-4ACF-8326-7B46B88A7DFB}" dt="2020-12-05T21:37:52.367" v="3225" actId="2696"/>
        <pc:sldMkLst>
          <pc:docMk/>
          <pc:sldMk cId="3315531186" sldId="374"/>
        </pc:sldMkLst>
      </pc:sldChg>
      <pc:sldChg chg="del">
        <pc:chgData name="De Pooter Marijn" userId="634ff10e-5ce1-4de2-b291-de73628c3d81" providerId="ADAL" clId="{819B13FE-B7F0-4ACF-8326-7B46B88A7DFB}" dt="2020-12-05T21:38:25.682" v="3266" actId="2696"/>
        <pc:sldMkLst>
          <pc:docMk/>
          <pc:sldMk cId="939752524" sldId="375"/>
        </pc:sldMkLst>
      </pc:sldChg>
      <pc:sldChg chg="modSp modNotesTx">
        <pc:chgData name="De Pooter Marijn" userId="634ff10e-5ce1-4de2-b291-de73628c3d81" providerId="ADAL" clId="{819B13FE-B7F0-4ACF-8326-7B46B88A7DFB}" dt="2020-12-05T19:34:51.361" v="1055" actId="20577"/>
        <pc:sldMkLst>
          <pc:docMk/>
          <pc:sldMk cId="1619300859" sldId="376"/>
        </pc:sldMkLst>
        <pc:spChg chg="mod">
          <ac:chgData name="De Pooter Marijn" userId="634ff10e-5ce1-4de2-b291-de73628c3d81" providerId="ADAL" clId="{819B13FE-B7F0-4ACF-8326-7B46B88A7DFB}" dt="2020-12-05T17:30:52.584" v="20" actId="1076"/>
          <ac:spMkLst>
            <pc:docMk/>
            <pc:sldMk cId="1619300859" sldId="376"/>
            <ac:spMk id="5" creationId="{F3450443-092C-431D-A770-94A3B4D04E58}"/>
          </ac:spMkLst>
        </pc:spChg>
        <pc:spChg chg="mod">
          <ac:chgData name="De Pooter Marijn" userId="634ff10e-5ce1-4de2-b291-de73628c3d81" providerId="ADAL" clId="{819B13FE-B7F0-4ACF-8326-7B46B88A7DFB}" dt="2020-12-05T17:31:15.706" v="27" actId="1038"/>
          <ac:spMkLst>
            <pc:docMk/>
            <pc:sldMk cId="1619300859" sldId="376"/>
            <ac:spMk id="18" creationId="{394DAE48-13B0-4996-8255-C745FDF8625A}"/>
          </ac:spMkLst>
        </pc:spChg>
        <pc:spChg chg="mod">
          <ac:chgData name="De Pooter Marijn" userId="634ff10e-5ce1-4de2-b291-de73628c3d81" providerId="ADAL" clId="{819B13FE-B7F0-4ACF-8326-7B46B88A7DFB}" dt="2020-12-05T17:30:24.236" v="17" actId="1076"/>
          <ac:spMkLst>
            <pc:docMk/>
            <pc:sldMk cId="1619300859" sldId="376"/>
            <ac:spMk id="22" creationId="{300189D5-EBE6-4CA4-B094-BD8657C63151}"/>
          </ac:spMkLst>
        </pc:spChg>
        <pc:graphicFrameChg chg="mod">
          <ac:chgData name="De Pooter Marijn" userId="634ff10e-5ce1-4de2-b291-de73628c3d81" providerId="ADAL" clId="{819B13FE-B7F0-4ACF-8326-7B46B88A7DFB}" dt="2020-12-05T17:29:05.569" v="5" actId="1076"/>
          <ac:graphicFrameMkLst>
            <pc:docMk/>
            <pc:sldMk cId="1619300859" sldId="376"/>
            <ac:graphicFrameMk id="4" creationId="{B413A074-BF91-43C7-90B2-6ADEA1FBC970}"/>
          </ac:graphicFrameMkLst>
        </pc:graphicFrameChg>
        <pc:cxnChg chg="mod">
          <ac:chgData name="De Pooter Marijn" userId="634ff10e-5ce1-4de2-b291-de73628c3d81" providerId="ADAL" clId="{819B13FE-B7F0-4ACF-8326-7B46B88A7DFB}" dt="2020-12-05T17:32:19.696" v="33" actId="554"/>
          <ac:cxnSpMkLst>
            <pc:docMk/>
            <pc:sldMk cId="1619300859" sldId="376"/>
            <ac:cxnSpMk id="8" creationId="{AF345668-B908-45D8-A58D-A20475DCDA97}"/>
          </ac:cxnSpMkLst>
        </pc:cxnChg>
        <pc:cxnChg chg="mod">
          <ac:chgData name="De Pooter Marijn" userId="634ff10e-5ce1-4de2-b291-de73628c3d81" providerId="ADAL" clId="{819B13FE-B7F0-4ACF-8326-7B46B88A7DFB}" dt="2020-12-05T17:32:19.696" v="33" actId="554"/>
          <ac:cxnSpMkLst>
            <pc:docMk/>
            <pc:sldMk cId="1619300859" sldId="376"/>
            <ac:cxnSpMk id="19" creationId="{3B63C003-19F7-4E55-A5D9-46B920505063}"/>
          </ac:cxnSpMkLst>
        </pc:cxnChg>
        <pc:cxnChg chg="mod">
          <ac:chgData name="De Pooter Marijn" userId="634ff10e-5ce1-4de2-b291-de73628c3d81" providerId="ADAL" clId="{819B13FE-B7F0-4ACF-8326-7B46B88A7DFB}" dt="2020-12-05T17:30:28.269" v="18" actId="14100"/>
          <ac:cxnSpMkLst>
            <pc:docMk/>
            <pc:sldMk cId="1619300859" sldId="376"/>
            <ac:cxnSpMk id="21" creationId="{1DD82D07-B2B0-4EA9-AC44-E1B57374FC76}"/>
          </ac:cxnSpMkLst>
        </pc:cxnChg>
      </pc:sldChg>
      <pc:sldChg chg="modSp">
        <pc:chgData name="De Pooter Marijn" userId="634ff10e-5ce1-4de2-b291-de73628c3d81" providerId="ADAL" clId="{819B13FE-B7F0-4ACF-8326-7B46B88A7DFB}" dt="2020-12-05T18:55:43.316" v="651" actId="20577"/>
        <pc:sldMkLst>
          <pc:docMk/>
          <pc:sldMk cId="1031508169" sldId="378"/>
        </pc:sldMkLst>
        <pc:spChg chg="mod">
          <ac:chgData name="De Pooter Marijn" userId="634ff10e-5ce1-4de2-b291-de73628c3d81" providerId="ADAL" clId="{819B13FE-B7F0-4ACF-8326-7B46B88A7DFB}" dt="2020-12-05T18:55:43.316" v="651" actId="20577"/>
          <ac:spMkLst>
            <pc:docMk/>
            <pc:sldMk cId="1031508169" sldId="378"/>
            <ac:spMk id="28" creationId="{4F9C07ED-5187-4358-A1B7-4A9A65AFD010}"/>
          </ac:spMkLst>
        </pc:spChg>
      </pc:sldChg>
      <pc:sldChg chg="addSp delSp modSp">
        <pc:chgData name="De Pooter Marijn" userId="634ff10e-5ce1-4de2-b291-de73628c3d81" providerId="ADAL" clId="{819B13FE-B7F0-4ACF-8326-7B46B88A7DFB}" dt="2020-12-05T19:37:37.526" v="1077" actId="20577"/>
        <pc:sldMkLst>
          <pc:docMk/>
          <pc:sldMk cId="4253383383" sldId="379"/>
        </pc:sldMkLst>
        <pc:spChg chg="mod">
          <ac:chgData name="De Pooter Marijn" userId="634ff10e-5ce1-4de2-b291-de73628c3d81" providerId="ADAL" clId="{819B13FE-B7F0-4ACF-8326-7B46B88A7DFB}" dt="2020-12-05T19:37:37.526" v="1077" actId="20577"/>
          <ac:spMkLst>
            <pc:docMk/>
            <pc:sldMk cId="4253383383" sldId="379"/>
            <ac:spMk id="3" creationId="{4ECABE3C-BC33-8245-822C-EE2D7505A266}"/>
          </ac:spMkLst>
        </pc:spChg>
        <pc:spChg chg="add mod">
          <ac:chgData name="De Pooter Marijn" userId="634ff10e-5ce1-4de2-b291-de73628c3d81" providerId="ADAL" clId="{819B13FE-B7F0-4ACF-8326-7B46B88A7DFB}" dt="2020-12-05T19:22:39.912" v="948" actId="14100"/>
          <ac:spMkLst>
            <pc:docMk/>
            <pc:sldMk cId="4253383383" sldId="379"/>
            <ac:spMk id="4" creationId="{93D1E769-15EA-41E9-8784-244CF5416B7F}"/>
          </ac:spMkLst>
        </pc:spChg>
        <pc:spChg chg="add del mod">
          <ac:chgData name="De Pooter Marijn" userId="634ff10e-5ce1-4de2-b291-de73628c3d81" providerId="ADAL" clId="{819B13FE-B7F0-4ACF-8326-7B46B88A7DFB}" dt="2020-12-05T19:05:09.247" v="760" actId="478"/>
          <ac:spMkLst>
            <pc:docMk/>
            <pc:sldMk cId="4253383383" sldId="379"/>
            <ac:spMk id="5" creationId="{7D462E1D-A3CB-4C7D-BA99-5F61D8054395}"/>
          </ac:spMkLst>
        </pc:spChg>
        <pc:spChg chg="add mod">
          <ac:chgData name="De Pooter Marijn" userId="634ff10e-5ce1-4de2-b291-de73628c3d81" providerId="ADAL" clId="{819B13FE-B7F0-4ACF-8326-7B46B88A7DFB}" dt="2020-12-05T19:07:59.107" v="789" actId="164"/>
          <ac:spMkLst>
            <pc:docMk/>
            <pc:sldMk cId="4253383383" sldId="379"/>
            <ac:spMk id="13" creationId="{FEE577DB-184B-485A-AB4F-2EFE75221966}"/>
          </ac:spMkLst>
        </pc:spChg>
        <pc:spChg chg="mod">
          <ac:chgData name="De Pooter Marijn" userId="634ff10e-5ce1-4de2-b291-de73628c3d81" providerId="ADAL" clId="{819B13FE-B7F0-4ACF-8326-7B46B88A7DFB}" dt="2020-12-05T19:22:27.385" v="947" actId="14100"/>
          <ac:spMkLst>
            <pc:docMk/>
            <pc:sldMk cId="4253383383" sldId="379"/>
            <ac:spMk id="15" creationId="{EF0D31E0-202B-48A7-91BF-0EDF861FEBCB}"/>
          </ac:spMkLst>
        </pc:spChg>
        <pc:spChg chg="mod">
          <ac:chgData name="De Pooter Marijn" userId="634ff10e-5ce1-4de2-b291-de73628c3d81" providerId="ADAL" clId="{819B13FE-B7F0-4ACF-8326-7B46B88A7DFB}" dt="2020-12-05T19:30:00.863" v="955" actId="692"/>
          <ac:spMkLst>
            <pc:docMk/>
            <pc:sldMk cId="4253383383" sldId="379"/>
            <ac:spMk id="16" creationId="{7495792F-524F-4909-B456-C1FDAA8F8A0A}"/>
          </ac:spMkLst>
        </pc:spChg>
        <pc:spChg chg="mod">
          <ac:chgData name="De Pooter Marijn" userId="634ff10e-5ce1-4de2-b291-de73628c3d81" providerId="ADAL" clId="{819B13FE-B7F0-4ACF-8326-7B46B88A7DFB}" dt="2020-12-05T19:22:50.152" v="949" actId="14100"/>
          <ac:spMkLst>
            <pc:docMk/>
            <pc:sldMk cId="4253383383" sldId="379"/>
            <ac:spMk id="18" creationId="{9CE0F0C9-E23B-4050-AAF3-7A8A50FB9841}"/>
          </ac:spMkLst>
        </pc:spChg>
        <pc:spChg chg="mod">
          <ac:chgData name="De Pooter Marijn" userId="634ff10e-5ce1-4de2-b291-de73628c3d81" providerId="ADAL" clId="{819B13FE-B7F0-4ACF-8326-7B46B88A7DFB}" dt="2020-12-05T19:26:42.591" v="953" actId="207"/>
          <ac:spMkLst>
            <pc:docMk/>
            <pc:sldMk cId="4253383383" sldId="379"/>
            <ac:spMk id="19" creationId="{F0F82694-3F70-4E7B-8AE4-BD6A2BAD7945}"/>
          </ac:spMkLst>
        </pc:spChg>
        <pc:spChg chg="mod">
          <ac:chgData name="De Pooter Marijn" userId="634ff10e-5ce1-4de2-b291-de73628c3d81" providerId="ADAL" clId="{819B13FE-B7F0-4ACF-8326-7B46B88A7DFB}" dt="2020-12-05T19:23:02.176" v="950" actId="14100"/>
          <ac:spMkLst>
            <pc:docMk/>
            <pc:sldMk cId="4253383383" sldId="379"/>
            <ac:spMk id="21" creationId="{8B8F3C51-BA40-47B0-88C9-5C9274A4AC73}"/>
          </ac:spMkLst>
        </pc:spChg>
        <pc:spChg chg="mod">
          <ac:chgData name="De Pooter Marijn" userId="634ff10e-5ce1-4de2-b291-de73628c3d81" providerId="ADAL" clId="{819B13FE-B7F0-4ACF-8326-7B46B88A7DFB}" dt="2020-12-05T19:30:27.306" v="958" actId="207"/>
          <ac:spMkLst>
            <pc:docMk/>
            <pc:sldMk cId="4253383383" sldId="379"/>
            <ac:spMk id="22" creationId="{49EA93C8-3A6C-458A-963D-62226B747810}"/>
          </ac:spMkLst>
        </pc:spChg>
        <pc:grpChg chg="add mod">
          <ac:chgData name="De Pooter Marijn" userId="634ff10e-5ce1-4de2-b291-de73628c3d81" providerId="ADAL" clId="{819B13FE-B7F0-4ACF-8326-7B46B88A7DFB}" dt="2020-12-05T19:30:59.651" v="970" actId="1036"/>
          <ac:grpSpMkLst>
            <pc:docMk/>
            <pc:sldMk cId="4253383383" sldId="379"/>
            <ac:grpSpMk id="7" creationId="{71DADC7B-4983-4A68-B955-F4FC09A29539}"/>
          </ac:grpSpMkLst>
        </pc:grpChg>
        <pc:grpChg chg="add mod">
          <ac:chgData name="De Pooter Marijn" userId="634ff10e-5ce1-4de2-b291-de73628c3d81" providerId="ADAL" clId="{819B13FE-B7F0-4ACF-8326-7B46B88A7DFB}" dt="2020-12-05T19:30:59.651" v="970" actId="1036"/>
          <ac:grpSpMkLst>
            <pc:docMk/>
            <pc:sldMk cId="4253383383" sldId="379"/>
            <ac:grpSpMk id="14" creationId="{4405342B-270E-4FDF-8B4F-494213458949}"/>
          </ac:grpSpMkLst>
        </pc:grpChg>
        <pc:grpChg chg="add mod">
          <ac:chgData name="De Pooter Marijn" userId="634ff10e-5ce1-4de2-b291-de73628c3d81" providerId="ADAL" clId="{819B13FE-B7F0-4ACF-8326-7B46B88A7DFB}" dt="2020-12-05T19:30:59.651" v="970" actId="1036"/>
          <ac:grpSpMkLst>
            <pc:docMk/>
            <pc:sldMk cId="4253383383" sldId="379"/>
            <ac:grpSpMk id="17" creationId="{A850A853-DDF8-4A33-8A07-86C88635F1D3}"/>
          </ac:grpSpMkLst>
        </pc:grpChg>
        <pc:grpChg chg="add mod">
          <ac:chgData name="De Pooter Marijn" userId="634ff10e-5ce1-4de2-b291-de73628c3d81" providerId="ADAL" clId="{819B13FE-B7F0-4ACF-8326-7B46B88A7DFB}" dt="2020-12-05T19:30:59.651" v="970" actId="1036"/>
          <ac:grpSpMkLst>
            <pc:docMk/>
            <pc:sldMk cId="4253383383" sldId="379"/>
            <ac:grpSpMk id="20" creationId="{E5E8B293-3080-4CF0-AFEF-32304E59F314}"/>
          </ac:grpSpMkLst>
        </pc:grpChg>
        <pc:cxnChg chg="add mod">
          <ac:chgData name="De Pooter Marijn" userId="634ff10e-5ce1-4de2-b291-de73628c3d81" providerId="ADAL" clId="{819B13FE-B7F0-4ACF-8326-7B46B88A7DFB}" dt="2020-12-05T19:31:09.475" v="971" actId="11529"/>
          <ac:cxnSpMkLst>
            <pc:docMk/>
            <pc:sldMk cId="4253383383" sldId="379"/>
            <ac:cxnSpMk id="24" creationId="{5F81560E-482C-44E8-B3CB-052A9A86A1FA}"/>
          </ac:cxnSpMkLst>
        </pc:cxnChg>
        <pc:cxnChg chg="add mod">
          <ac:chgData name="De Pooter Marijn" userId="634ff10e-5ce1-4de2-b291-de73628c3d81" providerId="ADAL" clId="{819B13FE-B7F0-4ACF-8326-7B46B88A7DFB}" dt="2020-12-05T19:31:19.793" v="972" actId="11529"/>
          <ac:cxnSpMkLst>
            <pc:docMk/>
            <pc:sldMk cId="4253383383" sldId="379"/>
            <ac:cxnSpMk id="26" creationId="{52448A06-7690-4611-A5AF-9A088881930F}"/>
          </ac:cxnSpMkLst>
        </pc:cxnChg>
        <pc:cxnChg chg="add mod">
          <ac:chgData name="De Pooter Marijn" userId="634ff10e-5ce1-4de2-b291-de73628c3d81" providerId="ADAL" clId="{819B13FE-B7F0-4ACF-8326-7B46B88A7DFB}" dt="2020-12-05T19:31:30.048" v="973" actId="11529"/>
          <ac:cxnSpMkLst>
            <pc:docMk/>
            <pc:sldMk cId="4253383383" sldId="379"/>
            <ac:cxnSpMk id="28" creationId="{BF3023CE-78FA-4356-80C3-1688E513D1DB}"/>
          </ac:cxnSpMkLst>
        </pc:cxnChg>
      </pc:sldChg>
      <pc:sldChg chg="modSp">
        <pc:chgData name="De Pooter Marijn" userId="634ff10e-5ce1-4de2-b291-de73628c3d81" providerId="ADAL" clId="{819B13FE-B7F0-4ACF-8326-7B46B88A7DFB}" dt="2020-12-05T17:33:52.931" v="37" actId="20577"/>
        <pc:sldMkLst>
          <pc:docMk/>
          <pc:sldMk cId="2822627513" sldId="381"/>
        </pc:sldMkLst>
        <pc:spChg chg="mod">
          <ac:chgData name="De Pooter Marijn" userId="634ff10e-5ce1-4de2-b291-de73628c3d81" providerId="ADAL" clId="{819B13FE-B7F0-4ACF-8326-7B46B88A7DFB}" dt="2020-12-05T17:33:52.931" v="37" actId="20577"/>
          <ac:spMkLst>
            <pc:docMk/>
            <pc:sldMk cId="2822627513" sldId="381"/>
            <ac:spMk id="3" creationId="{4ECABE3C-BC33-8245-822C-EE2D7505A266}"/>
          </ac:spMkLst>
        </pc:spChg>
      </pc:sldChg>
      <pc:sldChg chg="del">
        <pc:chgData name="De Pooter Marijn" userId="634ff10e-5ce1-4de2-b291-de73628c3d81" providerId="ADAL" clId="{819B13FE-B7F0-4ACF-8326-7B46B88A7DFB}" dt="2020-12-05T17:34:03.670" v="38" actId="2696"/>
        <pc:sldMkLst>
          <pc:docMk/>
          <pc:sldMk cId="3590324330" sldId="382"/>
        </pc:sldMkLst>
      </pc:sldChg>
      <pc:sldChg chg="modSp ord modNotesTx">
        <pc:chgData name="De Pooter Marijn" userId="634ff10e-5ce1-4de2-b291-de73628c3d81" providerId="ADAL" clId="{819B13FE-B7F0-4ACF-8326-7B46B88A7DFB}" dt="2020-12-05T19:33:32.381" v="990" actId="113"/>
        <pc:sldMkLst>
          <pc:docMk/>
          <pc:sldMk cId="1341754796" sldId="383"/>
        </pc:sldMkLst>
        <pc:spChg chg="mod">
          <ac:chgData name="De Pooter Marijn" userId="634ff10e-5ce1-4de2-b291-de73628c3d81" providerId="ADAL" clId="{819B13FE-B7F0-4ACF-8326-7B46B88A7DFB}" dt="2020-12-05T19:33:24.669" v="989" actId="20577"/>
          <ac:spMkLst>
            <pc:docMk/>
            <pc:sldMk cId="1341754796" sldId="383"/>
            <ac:spMk id="2" creationId="{E86959B1-3923-4945-A1AB-86C646A4550E}"/>
          </ac:spMkLst>
        </pc:spChg>
        <pc:spChg chg="mod">
          <ac:chgData name="De Pooter Marijn" userId="634ff10e-5ce1-4de2-b291-de73628c3d81" providerId="ADAL" clId="{819B13FE-B7F0-4ACF-8326-7B46B88A7DFB}" dt="2020-12-05T19:33:32.381" v="990" actId="113"/>
          <ac:spMkLst>
            <pc:docMk/>
            <pc:sldMk cId="1341754796" sldId="383"/>
            <ac:spMk id="3" creationId="{4ECABE3C-BC33-8245-822C-EE2D7505A266}"/>
          </ac:spMkLst>
        </pc:spChg>
      </pc:sldChg>
      <pc:sldChg chg="del">
        <pc:chgData name="De Pooter Marijn" userId="634ff10e-5ce1-4de2-b291-de73628c3d81" providerId="ADAL" clId="{819B13FE-B7F0-4ACF-8326-7B46B88A7DFB}" dt="2020-12-05T19:35:22.406" v="1056" actId="2696"/>
        <pc:sldMkLst>
          <pc:docMk/>
          <pc:sldMk cId="2126359831" sldId="384"/>
        </pc:sldMkLst>
      </pc:sldChg>
      <pc:sldChg chg="modSp">
        <pc:chgData name="De Pooter Marijn" userId="634ff10e-5ce1-4de2-b291-de73628c3d81" providerId="ADAL" clId="{819B13FE-B7F0-4ACF-8326-7B46B88A7DFB}" dt="2020-12-05T19:47:51.684" v="1582" actId="20577"/>
        <pc:sldMkLst>
          <pc:docMk/>
          <pc:sldMk cId="2477338765" sldId="385"/>
        </pc:sldMkLst>
        <pc:spChg chg="mod">
          <ac:chgData name="De Pooter Marijn" userId="634ff10e-5ce1-4de2-b291-de73628c3d81" providerId="ADAL" clId="{819B13FE-B7F0-4ACF-8326-7B46B88A7DFB}" dt="2020-12-05T19:47:51.684" v="1582" actId="20577"/>
          <ac:spMkLst>
            <pc:docMk/>
            <pc:sldMk cId="2477338765" sldId="385"/>
            <ac:spMk id="3" creationId="{4ECABE3C-BC33-8245-822C-EE2D7505A266}"/>
          </ac:spMkLst>
        </pc:spChg>
      </pc:sldChg>
      <pc:sldChg chg="modSp">
        <pc:chgData name="De Pooter Marijn" userId="634ff10e-5ce1-4de2-b291-de73628c3d81" providerId="ADAL" clId="{819B13FE-B7F0-4ACF-8326-7B46B88A7DFB}" dt="2020-12-05T19:32:22.442" v="978" actId="20577"/>
        <pc:sldMkLst>
          <pc:docMk/>
          <pc:sldMk cId="4012708898" sldId="386"/>
        </pc:sldMkLst>
        <pc:spChg chg="mod">
          <ac:chgData name="De Pooter Marijn" userId="634ff10e-5ce1-4de2-b291-de73628c3d81" providerId="ADAL" clId="{819B13FE-B7F0-4ACF-8326-7B46B88A7DFB}" dt="2020-12-05T19:32:22.442" v="978" actId="20577"/>
          <ac:spMkLst>
            <pc:docMk/>
            <pc:sldMk cId="4012708898" sldId="386"/>
            <ac:spMk id="3" creationId="{4ECABE3C-BC33-8245-822C-EE2D7505A266}"/>
          </ac:spMkLst>
        </pc:spChg>
      </pc:sldChg>
      <pc:sldChg chg="modSp">
        <pc:chgData name="De Pooter Marijn" userId="634ff10e-5ce1-4de2-b291-de73628c3d81" providerId="ADAL" clId="{819B13FE-B7F0-4ACF-8326-7B46B88A7DFB}" dt="2020-12-05T17:33:43.364" v="35" actId="20577"/>
        <pc:sldMkLst>
          <pc:docMk/>
          <pc:sldMk cId="1247792667" sldId="387"/>
        </pc:sldMkLst>
        <pc:spChg chg="mod">
          <ac:chgData name="De Pooter Marijn" userId="634ff10e-5ce1-4de2-b291-de73628c3d81" providerId="ADAL" clId="{819B13FE-B7F0-4ACF-8326-7B46B88A7DFB}" dt="2020-12-05T17:33:43.364" v="35" actId="20577"/>
          <ac:spMkLst>
            <pc:docMk/>
            <pc:sldMk cId="1247792667" sldId="387"/>
            <ac:spMk id="3" creationId="{4ECABE3C-BC33-8245-822C-EE2D7505A266}"/>
          </ac:spMkLst>
        </pc:spChg>
      </pc:sldChg>
      <pc:sldChg chg="modSp">
        <pc:chgData name="De Pooter Marijn" userId="634ff10e-5ce1-4de2-b291-de73628c3d81" providerId="ADAL" clId="{819B13FE-B7F0-4ACF-8326-7B46B88A7DFB}" dt="2020-12-05T19:32:01.013" v="976" actId="20577"/>
        <pc:sldMkLst>
          <pc:docMk/>
          <pc:sldMk cId="270133082" sldId="389"/>
        </pc:sldMkLst>
        <pc:spChg chg="mod">
          <ac:chgData name="De Pooter Marijn" userId="634ff10e-5ce1-4de2-b291-de73628c3d81" providerId="ADAL" clId="{819B13FE-B7F0-4ACF-8326-7B46B88A7DFB}" dt="2020-12-05T19:32:01.013" v="976" actId="20577"/>
          <ac:spMkLst>
            <pc:docMk/>
            <pc:sldMk cId="270133082" sldId="389"/>
            <ac:spMk id="3" creationId="{4ECABE3C-BC33-8245-822C-EE2D7505A266}"/>
          </ac:spMkLst>
        </pc:spChg>
      </pc:sldChg>
      <pc:sldChg chg="addSp delSp modSp add del">
        <pc:chgData name="De Pooter Marijn" userId="634ff10e-5ce1-4de2-b291-de73628c3d81" providerId="ADAL" clId="{819B13FE-B7F0-4ACF-8326-7B46B88A7DFB}" dt="2020-12-05T18:08:34.783" v="224" actId="2696"/>
        <pc:sldMkLst>
          <pc:docMk/>
          <pc:sldMk cId="2000631649" sldId="390"/>
        </pc:sldMkLst>
        <pc:spChg chg="mod">
          <ac:chgData name="De Pooter Marijn" userId="634ff10e-5ce1-4de2-b291-de73628c3d81" providerId="ADAL" clId="{819B13FE-B7F0-4ACF-8326-7B46B88A7DFB}" dt="2020-12-05T17:48:33.116" v="104" actId="20577"/>
          <ac:spMkLst>
            <pc:docMk/>
            <pc:sldMk cId="2000631649" sldId="390"/>
            <ac:spMk id="3" creationId="{4ECABE3C-BC33-8245-822C-EE2D7505A266}"/>
          </ac:spMkLst>
        </pc:spChg>
        <pc:spChg chg="mod">
          <ac:chgData name="De Pooter Marijn" userId="634ff10e-5ce1-4de2-b291-de73628c3d81" providerId="ADAL" clId="{819B13FE-B7F0-4ACF-8326-7B46B88A7DFB}" dt="2020-12-05T17:46:04.801" v="74" actId="20577"/>
          <ac:spMkLst>
            <pc:docMk/>
            <pc:sldMk cId="2000631649" sldId="390"/>
            <ac:spMk id="15" creationId="{1EC537F5-212D-431F-A63D-EE489BCC835F}"/>
          </ac:spMkLst>
        </pc:spChg>
        <pc:grpChg chg="add del mod">
          <ac:chgData name="De Pooter Marijn" userId="634ff10e-5ce1-4de2-b291-de73628c3d81" providerId="ADAL" clId="{819B13FE-B7F0-4ACF-8326-7B46B88A7DFB}" dt="2020-12-05T17:49:06.860" v="147"/>
          <ac:grpSpMkLst>
            <pc:docMk/>
            <pc:sldMk cId="2000631649" sldId="390"/>
            <ac:grpSpMk id="13" creationId="{6FC9E290-84D9-48F1-AE9E-1ECC31D5BDC4}"/>
          </ac:grpSpMkLst>
        </pc:grpChg>
        <pc:picChg chg="mod">
          <ac:chgData name="De Pooter Marijn" userId="634ff10e-5ce1-4de2-b291-de73628c3d81" providerId="ADAL" clId="{819B13FE-B7F0-4ACF-8326-7B46B88A7DFB}" dt="2020-12-05T17:46:57.349" v="75" actId="14826"/>
          <ac:picMkLst>
            <pc:docMk/>
            <pc:sldMk cId="2000631649" sldId="390"/>
            <ac:picMk id="14" creationId="{9BE8AFCB-D5B8-48E3-9374-938DC45D6208}"/>
          </ac:picMkLst>
        </pc:picChg>
      </pc:sldChg>
      <pc:sldChg chg="modSp add del">
        <pc:chgData name="De Pooter Marijn" userId="634ff10e-5ce1-4de2-b291-de73628c3d81" providerId="ADAL" clId="{819B13FE-B7F0-4ACF-8326-7B46B88A7DFB}" dt="2020-12-05T19:32:37.413" v="979" actId="2696"/>
        <pc:sldMkLst>
          <pc:docMk/>
          <pc:sldMk cId="2439419990" sldId="390"/>
        </pc:sldMkLst>
        <pc:spChg chg="mod">
          <ac:chgData name="De Pooter Marijn" userId="634ff10e-5ce1-4de2-b291-de73628c3d81" providerId="ADAL" clId="{819B13FE-B7F0-4ACF-8326-7B46B88A7DFB}" dt="2020-12-05T18:32:32.520" v="247" actId="20577"/>
          <ac:spMkLst>
            <pc:docMk/>
            <pc:sldMk cId="2439419990" sldId="390"/>
            <ac:spMk id="3" creationId="{4ECABE3C-BC33-8245-822C-EE2D7505A266}"/>
          </ac:spMkLst>
        </pc:spChg>
      </pc:sldChg>
      <pc:sldChg chg="modSp add ord">
        <pc:chgData name="De Pooter Marijn" userId="634ff10e-5ce1-4de2-b291-de73628c3d81" providerId="ADAL" clId="{819B13FE-B7F0-4ACF-8326-7B46B88A7DFB}" dt="2020-12-05T18:54:46.889" v="622" actId="20577"/>
        <pc:sldMkLst>
          <pc:docMk/>
          <pc:sldMk cId="602191468" sldId="391"/>
        </pc:sldMkLst>
        <pc:spChg chg="mod">
          <ac:chgData name="De Pooter Marijn" userId="634ff10e-5ce1-4de2-b291-de73628c3d81" providerId="ADAL" clId="{819B13FE-B7F0-4ACF-8326-7B46B88A7DFB}" dt="2020-12-05T18:54:46.889" v="622" actId="20577"/>
          <ac:spMkLst>
            <pc:docMk/>
            <pc:sldMk cId="602191468" sldId="391"/>
            <ac:spMk id="3" creationId="{4ECABE3C-BC33-8245-822C-EE2D7505A266}"/>
          </ac:spMkLst>
        </pc:spChg>
      </pc:sldChg>
      <pc:sldChg chg="add">
        <pc:chgData name="De Pooter Marijn" userId="634ff10e-5ce1-4de2-b291-de73628c3d81" providerId="ADAL" clId="{819B13FE-B7F0-4ACF-8326-7B46B88A7DFB}" dt="2020-12-05T18:55:52.578" v="652"/>
        <pc:sldMkLst>
          <pc:docMk/>
          <pc:sldMk cId="449810232" sldId="392"/>
        </pc:sldMkLst>
      </pc:sldChg>
      <pc:sldChg chg="modSp add ord">
        <pc:chgData name="De Pooter Marijn" userId="634ff10e-5ce1-4de2-b291-de73628c3d81" providerId="ADAL" clId="{819B13FE-B7F0-4ACF-8326-7B46B88A7DFB}" dt="2020-12-05T20:30:30.235" v="2229" actId="20577"/>
        <pc:sldMkLst>
          <pc:docMk/>
          <pc:sldMk cId="1854058787" sldId="393"/>
        </pc:sldMkLst>
        <pc:spChg chg="mod">
          <ac:chgData name="De Pooter Marijn" userId="634ff10e-5ce1-4de2-b291-de73628c3d81" providerId="ADAL" clId="{819B13FE-B7F0-4ACF-8326-7B46B88A7DFB}" dt="2020-12-05T20:30:30.235" v="2229" actId="20577"/>
          <ac:spMkLst>
            <pc:docMk/>
            <pc:sldMk cId="1854058787" sldId="393"/>
            <ac:spMk id="3" creationId="{5F04B32D-BE96-E54F-AD6E-D4120B8E2BFF}"/>
          </ac:spMkLst>
        </pc:spChg>
      </pc:sldChg>
      <pc:sldChg chg="addSp delSp modSp add ord modNotesTx">
        <pc:chgData name="De Pooter Marijn" userId="634ff10e-5ce1-4de2-b291-de73628c3d81" providerId="ADAL" clId="{819B13FE-B7F0-4ACF-8326-7B46B88A7DFB}" dt="2020-12-05T21:11:11.809" v="2940" actId="20577"/>
        <pc:sldMkLst>
          <pc:docMk/>
          <pc:sldMk cId="3543533950" sldId="394"/>
        </pc:sldMkLst>
        <pc:spChg chg="mod">
          <ac:chgData name="De Pooter Marijn" userId="634ff10e-5ce1-4de2-b291-de73628c3d81" providerId="ADAL" clId="{819B13FE-B7F0-4ACF-8326-7B46B88A7DFB}" dt="2020-12-05T21:11:11.809" v="2940" actId="20577"/>
          <ac:spMkLst>
            <pc:docMk/>
            <pc:sldMk cId="3543533950" sldId="394"/>
            <ac:spMk id="2" creationId="{E86959B1-3923-4945-A1AB-86C646A4550E}"/>
          </ac:spMkLst>
        </pc:spChg>
        <pc:spChg chg="mod">
          <ac:chgData name="De Pooter Marijn" userId="634ff10e-5ce1-4de2-b291-de73628c3d81" providerId="ADAL" clId="{819B13FE-B7F0-4ACF-8326-7B46B88A7DFB}" dt="2020-12-05T20:51:58.838" v="2695" actId="20577"/>
          <ac:spMkLst>
            <pc:docMk/>
            <pc:sldMk cId="3543533950" sldId="394"/>
            <ac:spMk id="3" creationId="{4ECABE3C-BC33-8245-822C-EE2D7505A266}"/>
          </ac:spMkLst>
        </pc:spChg>
        <pc:spChg chg="add del mod">
          <ac:chgData name="De Pooter Marijn" userId="634ff10e-5ce1-4de2-b291-de73628c3d81" providerId="ADAL" clId="{819B13FE-B7F0-4ACF-8326-7B46B88A7DFB}" dt="2020-12-05T20:30:53.290" v="2258"/>
          <ac:spMkLst>
            <pc:docMk/>
            <pc:sldMk cId="3543533950" sldId="394"/>
            <ac:spMk id="4" creationId="{B64C7E84-7710-422E-BBDC-EAB6F095E481}"/>
          </ac:spMkLst>
        </pc:spChg>
      </pc:sldChg>
      <pc:sldChg chg="modSp add ord">
        <pc:chgData name="De Pooter Marijn" userId="634ff10e-5ce1-4de2-b291-de73628c3d81" providerId="ADAL" clId="{819B13FE-B7F0-4ACF-8326-7B46B88A7DFB}" dt="2020-12-05T21:11:52.206" v="2941"/>
        <pc:sldMkLst>
          <pc:docMk/>
          <pc:sldMk cId="502955365" sldId="395"/>
        </pc:sldMkLst>
        <pc:spChg chg="mod">
          <ac:chgData name="De Pooter Marijn" userId="634ff10e-5ce1-4de2-b291-de73628c3d81" providerId="ADAL" clId="{819B13FE-B7F0-4ACF-8326-7B46B88A7DFB}" dt="2020-12-05T21:11:52.206" v="2941"/>
          <ac:spMkLst>
            <pc:docMk/>
            <pc:sldMk cId="502955365" sldId="395"/>
            <ac:spMk id="2" creationId="{E86959B1-3923-4945-A1AB-86C646A4550E}"/>
          </ac:spMkLst>
        </pc:spChg>
        <pc:spChg chg="mod">
          <ac:chgData name="De Pooter Marijn" userId="634ff10e-5ce1-4de2-b291-de73628c3d81" providerId="ADAL" clId="{819B13FE-B7F0-4ACF-8326-7B46B88A7DFB}" dt="2020-12-05T21:07:15.867" v="2937" actId="14"/>
          <ac:spMkLst>
            <pc:docMk/>
            <pc:sldMk cId="502955365" sldId="395"/>
            <ac:spMk id="3" creationId="{4ECABE3C-BC33-8245-822C-EE2D7505A266}"/>
          </ac:spMkLst>
        </pc:spChg>
      </pc:sldChg>
      <pc:sldChg chg="modSp add">
        <pc:chgData name="De Pooter Marijn" userId="634ff10e-5ce1-4de2-b291-de73628c3d81" providerId="ADAL" clId="{819B13FE-B7F0-4ACF-8326-7B46B88A7DFB}" dt="2020-12-05T21:18:07.464" v="2955" actId="20577"/>
        <pc:sldMkLst>
          <pc:docMk/>
          <pc:sldMk cId="1701304899" sldId="396"/>
        </pc:sldMkLst>
        <pc:spChg chg="mod">
          <ac:chgData name="De Pooter Marijn" userId="634ff10e-5ce1-4de2-b291-de73628c3d81" providerId="ADAL" clId="{819B13FE-B7F0-4ACF-8326-7B46B88A7DFB}" dt="2020-12-05T20:37:56.370" v="2329"/>
          <ac:spMkLst>
            <pc:docMk/>
            <pc:sldMk cId="1701304899" sldId="396"/>
            <ac:spMk id="2" creationId="{E86959B1-3923-4945-A1AB-86C646A4550E}"/>
          </ac:spMkLst>
        </pc:spChg>
        <pc:spChg chg="mod">
          <ac:chgData name="De Pooter Marijn" userId="634ff10e-5ce1-4de2-b291-de73628c3d81" providerId="ADAL" clId="{819B13FE-B7F0-4ACF-8326-7B46B88A7DFB}" dt="2020-12-05T21:18:07.464" v="2955" actId="20577"/>
          <ac:spMkLst>
            <pc:docMk/>
            <pc:sldMk cId="1701304899" sldId="396"/>
            <ac:spMk id="3" creationId="{4ECABE3C-BC33-8245-822C-EE2D7505A266}"/>
          </ac:spMkLst>
        </pc:spChg>
      </pc:sldChg>
      <pc:sldChg chg="add del">
        <pc:chgData name="De Pooter Marijn" userId="634ff10e-5ce1-4de2-b291-de73628c3d81" providerId="ADAL" clId="{819B13FE-B7F0-4ACF-8326-7B46B88A7DFB}" dt="2020-12-05T21:38:42.212" v="3294" actId="2696"/>
        <pc:sldMkLst>
          <pc:docMk/>
          <pc:sldMk cId="3479319181" sldId="397"/>
        </pc:sldMkLst>
      </pc:sldChg>
      <pc:sldChg chg="modSp add modNotesTx">
        <pc:chgData name="De Pooter Marijn" userId="634ff10e-5ce1-4de2-b291-de73628c3d81" providerId="ADAL" clId="{819B13FE-B7F0-4ACF-8326-7B46B88A7DFB}" dt="2020-12-05T21:20:13.374" v="3212" actId="20577"/>
        <pc:sldMkLst>
          <pc:docMk/>
          <pc:sldMk cId="960171996" sldId="398"/>
        </pc:sldMkLst>
        <pc:spChg chg="mod">
          <ac:chgData name="De Pooter Marijn" userId="634ff10e-5ce1-4de2-b291-de73628c3d81" providerId="ADAL" clId="{819B13FE-B7F0-4ACF-8326-7B46B88A7DFB}" dt="2020-12-05T21:20:13.374" v="3212" actId="20577"/>
          <ac:spMkLst>
            <pc:docMk/>
            <pc:sldMk cId="960171996" sldId="398"/>
            <ac:spMk id="3" creationId="{4ECABE3C-BC33-8245-822C-EE2D7505A266}"/>
          </ac:spMkLst>
        </pc:spChg>
      </pc:sldChg>
      <pc:sldChg chg="modSp add del">
        <pc:chgData name="De Pooter Marijn" userId="634ff10e-5ce1-4de2-b291-de73628c3d81" providerId="ADAL" clId="{819B13FE-B7F0-4ACF-8326-7B46B88A7DFB}" dt="2020-12-05T21:13:24.801" v="2944" actId="2696"/>
        <pc:sldMkLst>
          <pc:docMk/>
          <pc:sldMk cId="1221759941" sldId="398"/>
        </pc:sldMkLst>
        <pc:spChg chg="mod">
          <ac:chgData name="De Pooter Marijn" userId="634ff10e-5ce1-4de2-b291-de73628c3d81" providerId="ADAL" clId="{819B13FE-B7F0-4ACF-8326-7B46B88A7DFB}" dt="2020-12-05T21:13:04.746" v="2942"/>
          <ac:spMkLst>
            <pc:docMk/>
            <pc:sldMk cId="1221759941" sldId="398"/>
            <ac:spMk id="2" creationId="{E86959B1-3923-4945-A1AB-86C646A4550E}"/>
          </ac:spMkLst>
        </pc:spChg>
        <pc:spChg chg="mod">
          <ac:chgData name="De Pooter Marijn" userId="634ff10e-5ce1-4de2-b291-de73628c3d81" providerId="ADAL" clId="{819B13FE-B7F0-4ACF-8326-7B46B88A7DFB}" dt="2020-12-05T21:06:03.306" v="2826"/>
          <ac:spMkLst>
            <pc:docMk/>
            <pc:sldMk cId="1221759941" sldId="398"/>
            <ac:spMk id="3" creationId="{4ECABE3C-BC33-8245-822C-EE2D7505A266}"/>
          </ac:spMkLst>
        </pc:spChg>
      </pc:sldChg>
      <pc:sldChg chg="addSp delSp modSp add ord">
        <pc:chgData name="De Pooter Marijn" userId="634ff10e-5ce1-4de2-b291-de73628c3d81" providerId="ADAL" clId="{819B13FE-B7F0-4ACF-8326-7B46B88A7DFB}" dt="2020-12-05T21:37:05.217" v="3224"/>
        <pc:sldMkLst>
          <pc:docMk/>
          <pc:sldMk cId="3620775240" sldId="399"/>
        </pc:sldMkLst>
        <pc:spChg chg="add del mod">
          <ac:chgData name="De Pooter Marijn" userId="634ff10e-5ce1-4de2-b291-de73628c3d81" providerId="ADAL" clId="{819B13FE-B7F0-4ACF-8326-7B46B88A7DFB}" dt="2020-12-05T21:26:59.706" v="3217" actId="478"/>
          <ac:spMkLst>
            <pc:docMk/>
            <pc:sldMk cId="3620775240" sldId="399"/>
            <ac:spMk id="3" creationId="{18C989E1-6BEC-4B18-8C8B-66A77E0415BD}"/>
          </ac:spMkLst>
        </pc:spChg>
        <pc:spChg chg="del">
          <ac:chgData name="De Pooter Marijn" userId="634ff10e-5ce1-4de2-b291-de73628c3d81" providerId="ADAL" clId="{819B13FE-B7F0-4ACF-8326-7B46B88A7DFB}" dt="2020-12-05T21:22:58.412" v="3215" actId="478"/>
          <ac:spMkLst>
            <pc:docMk/>
            <pc:sldMk cId="3620775240" sldId="399"/>
            <ac:spMk id="7" creationId="{92718EC4-7783-4767-9ED1-F7A6091138FD}"/>
          </ac:spMkLst>
        </pc:spChg>
        <pc:spChg chg="del">
          <ac:chgData name="De Pooter Marijn" userId="634ff10e-5ce1-4de2-b291-de73628c3d81" providerId="ADAL" clId="{819B13FE-B7F0-4ACF-8326-7B46B88A7DFB}" dt="2020-12-05T21:37:04.203" v="3223" actId="478"/>
          <ac:spMkLst>
            <pc:docMk/>
            <pc:sldMk cId="3620775240" sldId="399"/>
            <ac:spMk id="17" creationId="{3904AFFD-3AAD-417D-9650-C9C977F89FC1}"/>
          </ac:spMkLst>
        </pc:spChg>
        <pc:spChg chg="del">
          <ac:chgData name="De Pooter Marijn" userId="634ff10e-5ce1-4de2-b291-de73628c3d81" providerId="ADAL" clId="{819B13FE-B7F0-4ACF-8326-7B46B88A7DFB}" dt="2020-12-05T21:22:58.412" v="3215" actId="478"/>
          <ac:spMkLst>
            <pc:docMk/>
            <pc:sldMk cId="3620775240" sldId="399"/>
            <ac:spMk id="18" creationId="{85D50079-10F0-4B37-B825-45D10C38F8B6}"/>
          </ac:spMkLst>
        </pc:spChg>
        <pc:spChg chg="del">
          <ac:chgData name="De Pooter Marijn" userId="634ff10e-5ce1-4de2-b291-de73628c3d81" providerId="ADAL" clId="{819B13FE-B7F0-4ACF-8326-7B46B88A7DFB}" dt="2020-12-05T21:22:58.412" v="3215" actId="478"/>
          <ac:spMkLst>
            <pc:docMk/>
            <pc:sldMk cId="3620775240" sldId="399"/>
            <ac:spMk id="22" creationId="{08D8DBFB-5EB5-4D19-A3A8-34879C236D3E}"/>
          </ac:spMkLst>
        </pc:spChg>
        <pc:spChg chg="del">
          <ac:chgData name="De Pooter Marijn" userId="634ff10e-5ce1-4de2-b291-de73628c3d81" providerId="ADAL" clId="{819B13FE-B7F0-4ACF-8326-7B46B88A7DFB}" dt="2020-12-05T21:22:58.412" v="3215" actId="478"/>
          <ac:spMkLst>
            <pc:docMk/>
            <pc:sldMk cId="3620775240" sldId="399"/>
            <ac:spMk id="23" creationId="{BC3213B6-E666-46AA-8FDA-B346F3903E17}"/>
          </ac:spMkLst>
        </pc:spChg>
        <pc:picChg chg="add">
          <ac:chgData name="De Pooter Marijn" userId="634ff10e-5ce1-4de2-b291-de73628c3d81" providerId="ADAL" clId="{819B13FE-B7F0-4ACF-8326-7B46B88A7DFB}" dt="2020-12-05T21:37:05.217" v="3224"/>
          <ac:picMkLst>
            <pc:docMk/>
            <pc:sldMk cId="3620775240" sldId="399"/>
            <ac:picMk id="4" creationId="{583B7A98-5879-419C-B510-58BD1170EC5C}"/>
          </ac:picMkLst>
        </pc:picChg>
      </pc:sldChg>
      <pc:sldChg chg="modSp add del ord">
        <pc:chgData name="De Pooter Marijn" userId="634ff10e-5ce1-4de2-b291-de73628c3d81" providerId="ADAL" clId="{819B13FE-B7F0-4ACF-8326-7B46B88A7DFB}" dt="2020-12-05T22:55:53.636" v="4217" actId="2696"/>
        <pc:sldMkLst>
          <pc:docMk/>
          <pc:sldMk cId="1525063357" sldId="400"/>
        </pc:sldMkLst>
        <pc:spChg chg="mod">
          <ac:chgData name="De Pooter Marijn" userId="634ff10e-5ce1-4de2-b291-de73628c3d81" providerId="ADAL" clId="{819B13FE-B7F0-4ACF-8326-7B46B88A7DFB}" dt="2020-12-05T22:53:27.001" v="4213" actId="15"/>
          <ac:spMkLst>
            <pc:docMk/>
            <pc:sldMk cId="1525063357" sldId="400"/>
            <ac:spMk id="3" creationId="{4ECABE3C-BC33-8245-822C-EE2D7505A266}"/>
          </ac:spMkLst>
        </pc:spChg>
      </pc:sldChg>
      <pc:sldChg chg="modSp add">
        <pc:chgData name="De Pooter Marijn" userId="634ff10e-5ce1-4de2-b291-de73628c3d81" providerId="ADAL" clId="{819B13FE-B7F0-4ACF-8326-7B46B88A7DFB}" dt="2020-12-05T23:01:12.344" v="4392" actId="20577"/>
        <pc:sldMkLst>
          <pc:docMk/>
          <pc:sldMk cId="233676835" sldId="401"/>
        </pc:sldMkLst>
        <pc:spChg chg="mod">
          <ac:chgData name="De Pooter Marijn" userId="634ff10e-5ce1-4de2-b291-de73628c3d81" providerId="ADAL" clId="{819B13FE-B7F0-4ACF-8326-7B46B88A7DFB}" dt="2020-12-05T23:01:12.344" v="4392" actId="20577"/>
          <ac:spMkLst>
            <pc:docMk/>
            <pc:sldMk cId="233676835" sldId="401"/>
            <ac:spMk id="3" creationId="{4ECABE3C-BC33-8245-822C-EE2D7505A266}"/>
          </ac:spMkLst>
        </pc:spChg>
      </pc:sldChg>
      <pc:sldChg chg="addSp delSp modSp add ord">
        <pc:chgData name="De Pooter Marijn" userId="634ff10e-5ce1-4de2-b291-de73628c3d81" providerId="ADAL" clId="{819B13FE-B7F0-4ACF-8326-7B46B88A7DFB}" dt="2020-12-05T22:13:42.970" v="4160" actId="1076"/>
        <pc:sldMkLst>
          <pc:docMk/>
          <pc:sldMk cId="3199211043" sldId="402"/>
        </pc:sldMkLst>
        <pc:spChg chg="mod">
          <ac:chgData name="De Pooter Marijn" userId="634ff10e-5ce1-4de2-b291-de73628c3d81" providerId="ADAL" clId="{819B13FE-B7F0-4ACF-8326-7B46B88A7DFB}" dt="2020-12-05T22:01:43.137" v="3882" actId="20577"/>
          <ac:spMkLst>
            <pc:docMk/>
            <pc:sldMk cId="3199211043" sldId="402"/>
            <ac:spMk id="3" creationId="{4ECABE3C-BC33-8245-822C-EE2D7505A266}"/>
          </ac:spMkLst>
        </pc:spChg>
        <pc:spChg chg="add del mod">
          <ac:chgData name="De Pooter Marijn" userId="634ff10e-5ce1-4de2-b291-de73628c3d81" providerId="ADAL" clId="{819B13FE-B7F0-4ACF-8326-7B46B88A7DFB}" dt="2020-12-05T22:12:05.910" v="4152" actId="478"/>
          <ac:spMkLst>
            <pc:docMk/>
            <pc:sldMk cId="3199211043" sldId="402"/>
            <ac:spMk id="4" creationId="{029B76E3-7D64-48F6-809F-2DF6AF0644C4}"/>
          </ac:spMkLst>
        </pc:spChg>
        <pc:spChg chg="add del">
          <ac:chgData name="De Pooter Marijn" userId="634ff10e-5ce1-4de2-b291-de73628c3d81" providerId="ADAL" clId="{819B13FE-B7F0-4ACF-8326-7B46B88A7DFB}" dt="2020-12-05T22:13:00.735" v="4156"/>
          <ac:spMkLst>
            <pc:docMk/>
            <pc:sldMk cId="3199211043" sldId="402"/>
            <ac:spMk id="7" creationId="{487EA02C-C9F3-4829-BB12-A47D34E46E5A}"/>
          </ac:spMkLst>
        </pc:spChg>
        <pc:picChg chg="add mod">
          <ac:chgData name="De Pooter Marijn" userId="634ff10e-5ce1-4de2-b291-de73628c3d81" providerId="ADAL" clId="{819B13FE-B7F0-4ACF-8326-7B46B88A7DFB}" dt="2020-12-05T22:12:19.365" v="4154" actId="1076"/>
          <ac:picMkLst>
            <pc:docMk/>
            <pc:sldMk cId="3199211043" sldId="402"/>
            <ac:picMk id="5" creationId="{FB298A24-7664-4EF7-9967-B5EDBAA2F4FF}"/>
          </ac:picMkLst>
        </pc:picChg>
        <pc:picChg chg="add mod">
          <ac:chgData name="De Pooter Marijn" userId="634ff10e-5ce1-4de2-b291-de73628c3d81" providerId="ADAL" clId="{819B13FE-B7F0-4ACF-8326-7B46B88A7DFB}" dt="2020-12-05T22:13:42.970" v="4160" actId="1076"/>
          <ac:picMkLst>
            <pc:docMk/>
            <pc:sldMk cId="3199211043" sldId="402"/>
            <ac:picMk id="13" creationId="{FE421A40-174A-4105-A1C1-A0E9C2F2A807}"/>
          </ac:picMkLst>
        </pc:picChg>
      </pc:sldChg>
      <pc:sldChg chg="addSp delSp modSp add ord">
        <pc:chgData name="De Pooter Marijn" userId="634ff10e-5ce1-4de2-b291-de73628c3d81" providerId="ADAL" clId="{819B13FE-B7F0-4ACF-8326-7B46B88A7DFB}" dt="2020-12-05T22:25:29.675" v="4185" actId="14100"/>
        <pc:sldMkLst>
          <pc:docMk/>
          <pc:sldMk cId="2358679930" sldId="403"/>
        </pc:sldMkLst>
        <pc:picChg chg="add mod">
          <ac:chgData name="De Pooter Marijn" userId="634ff10e-5ce1-4de2-b291-de73628c3d81" providerId="ADAL" clId="{819B13FE-B7F0-4ACF-8326-7B46B88A7DFB}" dt="2020-12-05T22:25:24.947" v="4178" actId="14100"/>
          <ac:picMkLst>
            <pc:docMk/>
            <pc:sldMk cId="2358679930" sldId="403"/>
            <ac:picMk id="3" creationId="{2F0D6602-9474-4100-A7DC-F13A38D79CFF}"/>
          </ac:picMkLst>
        </pc:picChg>
        <pc:picChg chg="del">
          <ac:chgData name="De Pooter Marijn" userId="634ff10e-5ce1-4de2-b291-de73628c3d81" providerId="ADAL" clId="{819B13FE-B7F0-4ACF-8326-7B46B88A7DFB}" dt="2020-12-05T22:16:56.642" v="4163" actId="478"/>
          <ac:picMkLst>
            <pc:docMk/>
            <pc:sldMk cId="2358679930" sldId="403"/>
            <ac:picMk id="4" creationId="{583B7A98-5879-419C-B510-58BD1170EC5C}"/>
          </ac:picMkLst>
        </pc:picChg>
        <pc:picChg chg="add mod">
          <ac:chgData name="De Pooter Marijn" userId="634ff10e-5ce1-4de2-b291-de73628c3d81" providerId="ADAL" clId="{819B13FE-B7F0-4ACF-8326-7B46B88A7DFB}" dt="2020-12-05T22:25:29.675" v="4185" actId="14100"/>
          <ac:picMkLst>
            <pc:docMk/>
            <pc:sldMk cId="2358679930" sldId="403"/>
            <ac:picMk id="5" creationId="{4AD48C05-A729-4209-9A1F-B17C1FD63B73}"/>
          </ac:picMkLst>
        </pc:picChg>
      </pc:sldChg>
      <pc:sldChg chg="add del ord">
        <pc:chgData name="De Pooter Marijn" userId="634ff10e-5ce1-4de2-b291-de73628c3d81" providerId="ADAL" clId="{819B13FE-B7F0-4ACF-8326-7B46B88A7DFB}" dt="2020-12-05T22:55:57.711" v="4218" actId="2696"/>
        <pc:sldMkLst>
          <pc:docMk/>
          <pc:sldMk cId="3463846970" sldId="404"/>
        </pc:sldMkLst>
      </pc:sldChg>
      <pc:sldChg chg="addSp delSp modSp add ord">
        <pc:chgData name="De Pooter Marijn" userId="634ff10e-5ce1-4de2-b291-de73628c3d81" providerId="ADAL" clId="{819B13FE-B7F0-4ACF-8326-7B46B88A7DFB}" dt="2020-12-05T23:01:37.553" v="4408" actId="1036"/>
        <pc:sldMkLst>
          <pc:docMk/>
          <pc:sldMk cId="1852298068" sldId="405"/>
        </pc:sldMkLst>
        <pc:picChg chg="del">
          <ac:chgData name="De Pooter Marijn" userId="634ff10e-5ce1-4de2-b291-de73628c3d81" providerId="ADAL" clId="{819B13FE-B7F0-4ACF-8326-7B46B88A7DFB}" dt="2020-12-05T22:37:57.384" v="4190" actId="478"/>
          <ac:picMkLst>
            <pc:docMk/>
            <pc:sldMk cId="1852298068" sldId="405"/>
            <ac:picMk id="3" creationId="{2F0D6602-9474-4100-A7DC-F13A38D79CFF}"/>
          </ac:picMkLst>
        </pc:picChg>
        <pc:picChg chg="add mod">
          <ac:chgData name="De Pooter Marijn" userId="634ff10e-5ce1-4de2-b291-de73628c3d81" providerId="ADAL" clId="{819B13FE-B7F0-4ACF-8326-7B46B88A7DFB}" dt="2020-12-05T23:01:37.553" v="4408" actId="1036"/>
          <ac:picMkLst>
            <pc:docMk/>
            <pc:sldMk cId="1852298068" sldId="405"/>
            <ac:picMk id="4" creationId="{003DCF2F-1994-4B0E-83A0-050EBF8A7409}"/>
          </ac:picMkLst>
        </pc:picChg>
        <pc:picChg chg="del">
          <ac:chgData name="De Pooter Marijn" userId="634ff10e-5ce1-4de2-b291-de73628c3d81" providerId="ADAL" clId="{819B13FE-B7F0-4ACF-8326-7B46B88A7DFB}" dt="2020-12-05T22:38:00.026" v="4191" actId="478"/>
          <ac:picMkLst>
            <pc:docMk/>
            <pc:sldMk cId="1852298068" sldId="405"/>
            <ac:picMk id="5" creationId="{4AD48C05-A729-4209-9A1F-B17C1FD63B73}"/>
          </ac:picMkLst>
        </pc:picChg>
      </pc:sldChg>
      <pc:sldChg chg="modSp add ord">
        <pc:chgData name="De Pooter Marijn" userId="634ff10e-5ce1-4de2-b291-de73628c3d81" providerId="ADAL" clId="{819B13FE-B7F0-4ACF-8326-7B46B88A7DFB}" dt="2020-12-05T23:04:34.906" v="4474" actId="20577"/>
        <pc:sldMkLst>
          <pc:docMk/>
          <pc:sldMk cId="1050730545" sldId="406"/>
        </pc:sldMkLst>
        <pc:spChg chg="mod">
          <ac:chgData name="De Pooter Marijn" userId="634ff10e-5ce1-4de2-b291-de73628c3d81" providerId="ADAL" clId="{819B13FE-B7F0-4ACF-8326-7B46B88A7DFB}" dt="2020-12-05T23:04:34.906" v="4474" actId="20577"/>
          <ac:spMkLst>
            <pc:docMk/>
            <pc:sldMk cId="1050730545" sldId="406"/>
            <ac:spMk id="3" creationId="{4ECABE3C-BC33-8245-822C-EE2D7505A266}"/>
          </ac:spMkLst>
        </pc:spChg>
      </pc:sldChg>
    </pc:docChg>
  </pc:docChgLst>
  <pc:docChgLst>
    <pc:chgData name="De Pooter Marijn" userId="634ff10e-5ce1-4de2-b291-de73628c3d81" providerId="ADAL" clId="{CFCEACF5-FB94-4AC4-AA72-8934C70EBD91}"/>
    <pc:docChg chg="undo custSel delSld modSld">
      <pc:chgData name="De Pooter Marijn" userId="634ff10e-5ce1-4de2-b291-de73628c3d81" providerId="ADAL" clId="{CFCEACF5-FB94-4AC4-AA72-8934C70EBD91}" dt="2020-11-18T13:38:43.074" v="130" actId="20577"/>
      <pc:docMkLst>
        <pc:docMk/>
      </pc:docMkLst>
      <pc:sldChg chg="modSp mod">
        <pc:chgData name="De Pooter Marijn" userId="634ff10e-5ce1-4de2-b291-de73628c3d81" providerId="ADAL" clId="{CFCEACF5-FB94-4AC4-AA72-8934C70EBD91}" dt="2020-11-18T13:37:27.740" v="64" actId="20577"/>
        <pc:sldMkLst>
          <pc:docMk/>
          <pc:sldMk cId="3581610021" sldId="258"/>
        </pc:sldMkLst>
        <pc:spChg chg="mod">
          <ac:chgData name="De Pooter Marijn" userId="634ff10e-5ce1-4de2-b291-de73628c3d81" providerId="ADAL" clId="{CFCEACF5-FB94-4AC4-AA72-8934C70EBD91}" dt="2020-11-18T13:37:03.282" v="14" actId="20577"/>
          <ac:spMkLst>
            <pc:docMk/>
            <pc:sldMk cId="3581610021" sldId="258"/>
            <ac:spMk id="2" creationId="{000DBF0F-6BE8-144A-8B1D-FEA389BEDB02}"/>
          </ac:spMkLst>
        </pc:spChg>
        <pc:spChg chg="mod">
          <ac:chgData name="De Pooter Marijn" userId="634ff10e-5ce1-4de2-b291-de73628c3d81" providerId="ADAL" clId="{CFCEACF5-FB94-4AC4-AA72-8934C70EBD91}" dt="2020-11-18T13:37:27.740" v="64" actId="20577"/>
          <ac:spMkLst>
            <pc:docMk/>
            <pc:sldMk cId="3581610021" sldId="258"/>
            <ac:spMk id="3" creationId="{78B93E65-F2A0-4746-8795-CBCD758AB5FA}"/>
          </ac:spMkLst>
        </pc:spChg>
      </pc:sldChg>
      <pc:sldChg chg="modSp mod">
        <pc:chgData name="De Pooter Marijn" userId="634ff10e-5ce1-4de2-b291-de73628c3d81" providerId="ADAL" clId="{CFCEACF5-FB94-4AC4-AA72-8934C70EBD91}" dt="2020-11-18T13:38:16.533" v="120" actId="20577"/>
        <pc:sldMkLst>
          <pc:docMk/>
          <pc:sldMk cId="1663148867" sldId="259"/>
        </pc:sldMkLst>
        <pc:spChg chg="mod">
          <ac:chgData name="De Pooter Marijn" userId="634ff10e-5ce1-4de2-b291-de73628c3d81" providerId="ADAL" clId="{CFCEACF5-FB94-4AC4-AA72-8934C70EBD91}" dt="2020-11-18T13:38:16.533" v="120" actId="20577"/>
          <ac:spMkLst>
            <pc:docMk/>
            <pc:sldMk cId="1663148867" sldId="259"/>
            <ac:spMk id="3" creationId="{4ECABE3C-BC33-8245-822C-EE2D7505A266}"/>
          </ac:spMkLst>
        </pc:spChg>
      </pc:sldChg>
      <pc:sldChg chg="del">
        <pc:chgData name="De Pooter Marijn" userId="634ff10e-5ce1-4de2-b291-de73628c3d81" providerId="ADAL" clId="{CFCEACF5-FB94-4AC4-AA72-8934C70EBD91}" dt="2020-11-18T13:38:31.039" v="121" actId="47"/>
        <pc:sldMkLst>
          <pc:docMk/>
          <pc:sldMk cId="4209867144" sldId="260"/>
        </pc:sldMkLst>
      </pc:sldChg>
      <pc:sldChg chg="del">
        <pc:chgData name="De Pooter Marijn" userId="634ff10e-5ce1-4de2-b291-de73628c3d81" providerId="ADAL" clId="{CFCEACF5-FB94-4AC4-AA72-8934C70EBD91}" dt="2020-11-18T13:38:31.782" v="122" actId="47"/>
        <pc:sldMkLst>
          <pc:docMk/>
          <pc:sldMk cId="1249248185" sldId="271"/>
        </pc:sldMkLst>
      </pc:sldChg>
      <pc:sldChg chg="modSp mod">
        <pc:chgData name="De Pooter Marijn" userId="634ff10e-5ce1-4de2-b291-de73628c3d81" providerId="ADAL" clId="{CFCEACF5-FB94-4AC4-AA72-8934C70EBD91}" dt="2020-11-18T13:38:43.074" v="130" actId="20577"/>
        <pc:sldMkLst>
          <pc:docMk/>
          <pc:sldMk cId="3204788793" sldId="273"/>
        </pc:sldMkLst>
        <pc:spChg chg="mod">
          <ac:chgData name="De Pooter Marijn" userId="634ff10e-5ce1-4de2-b291-de73628c3d81" providerId="ADAL" clId="{CFCEACF5-FB94-4AC4-AA72-8934C70EBD91}" dt="2020-11-18T13:38:43.074" v="130" actId="20577"/>
          <ac:spMkLst>
            <pc:docMk/>
            <pc:sldMk cId="3204788793" sldId="273"/>
            <ac:spMk id="2" creationId="{C8E4B304-2DE3-F24E-99A6-73CE5CA3B523}"/>
          </ac:spMkLst>
        </pc:spChg>
      </pc:sldChg>
    </pc:docChg>
  </pc:docChgLst>
  <pc:docChgLst>
    <pc:chgData name="De Pooter Marijn" userId="634ff10e-5ce1-4de2-b291-de73628c3d81" providerId="ADAL" clId="{47AD20A0-E90C-4D77-9A60-4DB2D36CFBD9}"/>
    <pc:docChg chg="undo custSel addSld delSld modSld sldOrd">
      <pc:chgData name="De Pooter Marijn" userId="634ff10e-5ce1-4de2-b291-de73628c3d81" providerId="ADAL" clId="{47AD20A0-E90C-4D77-9A60-4DB2D36CFBD9}" dt="2020-02-09T21:08:56.576" v="2569" actId="6549"/>
      <pc:docMkLst>
        <pc:docMk/>
      </pc:docMkLst>
      <pc:sldChg chg="addSp modSp">
        <pc:chgData name="De Pooter Marijn" userId="634ff10e-5ce1-4de2-b291-de73628c3d81" providerId="ADAL" clId="{47AD20A0-E90C-4D77-9A60-4DB2D36CFBD9}" dt="2020-02-09T19:55:13.602" v="45" actId="20577"/>
        <pc:sldMkLst>
          <pc:docMk/>
          <pc:sldMk cId="1513872387" sldId="284"/>
        </pc:sldMkLst>
        <pc:spChg chg="mod">
          <ac:chgData name="De Pooter Marijn" userId="634ff10e-5ce1-4de2-b291-de73628c3d81" providerId="ADAL" clId="{47AD20A0-E90C-4D77-9A60-4DB2D36CFBD9}" dt="2020-02-09T19:55:13.602" v="45" actId="20577"/>
          <ac:spMkLst>
            <pc:docMk/>
            <pc:sldMk cId="1513872387" sldId="284"/>
            <ac:spMk id="3" creationId="{4ECABE3C-BC33-8245-822C-EE2D7505A266}"/>
          </ac:spMkLst>
        </pc:spChg>
        <pc:spChg chg="mod">
          <ac:chgData name="De Pooter Marijn" userId="634ff10e-5ce1-4de2-b291-de73628c3d81" providerId="ADAL" clId="{47AD20A0-E90C-4D77-9A60-4DB2D36CFBD9}" dt="2020-02-09T19:52:57.974" v="33" actId="20577"/>
          <ac:spMkLst>
            <pc:docMk/>
            <pc:sldMk cId="1513872387" sldId="284"/>
            <ac:spMk id="7" creationId="{D025BB05-5FD2-4411-A31B-CA027BF453D1}"/>
          </ac:spMkLst>
        </pc:spChg>
        <pc:grpChg chg="add mod">
          <ac:chgData name="De Pooter Marijn" userId="634ff10e-5ce1-4de2-b291-de73628c3d81" providerId="ADAL" clId="{47AD20A0-E90C-4D77-9A60-4DB2D36CFBD9}" dt="2020-02-09T19:54:05.022" v="34" actId="14826"/>
          <ac:grpSpMkLst>
            <pc:docMk/>
            <pc:sldMk cId="1513872387" sldId="284"/>
            <ac:grpSpMk id="5" creationId="{D6C1EE9F-26FC-42CB-A8F3-F76511BDF349}"/>
          </ac:grpSpMkLst>
        </pc:grpChg>
        <pc:picChg chg="mod">
          <ac:chgData name="De Pooter Marijn" userId="634ff10e-5ce1-4de2-b291-de73628c3d81" providerId="ADAL" clId="{47AD20A0-E90C-4D77-9A60-4DB2D36CFBD9}" dt="2020-02-09T19:54:46.202" v="35" actId="207"/>
          <ac:picMkLst>
            <pc:docMk/>
            <pc:sldMk cId="1513872387" sldId="284"/>
            <ac:picMk id="8" creationId="{6CE10FEC-5B5F-42A4-A85A-45D6A094343A}"/>
          </ac:picMkLst>
        </pc:picChg>
      </pc:sldChg>
      <pc:sldChg chg="modSp">
        <pc:chgData name="De Pooter Marijn" userId="634ff10e-5ce1-4de2-b291-de73628c3d81" providerId="ADAL" clId="{47AD20A0-E90C-4D77-9A60-4DB2D36CFBD9}" dt="2020-02-09T19:50:33.564" v="1" actId="14100"/>
        <pc:sldMkLst>
          <pc:docMk/>
          <pc:sldMk cId="2812066807" sldId="305"/>
        </pc:sldMkLst>
        <pc:graphicFrameChg chg="mod modGraphic">
          <ac:chgData name="De Pooter Marijn" userId="634ff10e-5ce1-4de2-b291-de73628c3d81" providerId="ADAL" clId="{47AD20A0-E90C-4D77-9A60-4DB2D36CFBD9}" dt="2020-02-09T19:50:33.564" v="1" actId="14100"/>
          <ac:graphicFrameMkLst>
            <pc:docMk/>
            <pc:sldMk cId="2812066807" sldId="305"/>
            <ac:graphicFrameMk id="5" creationId="{335B5575-ED0A-4D36-A78A-196729069BED}"/>
          </ac:graphicFrameMkLst>
        </pc:graphicFrameChg>
      </pc:sldChg>
      <pc:sldChg chg="del">
        <pc:chgData name="De Pooter Marijn" userId="634ff10e-5ce1-4de2-b291-de73628c3d81" providerId="ADAL" clId="{47AD20A0-E90C-4D77-9A60-4DB2D36CFBD9}" dt="2020-02-09T19:56:24.547" v="56" actId="2696"/>
        <pc:sldMkLst>
          <pc:docMk/>
          <pc:sldMk cId="6778280" sldId="306"/>
        </pc:sldMkLst>
      </pc:sldChg>
      <pc:sldChg chg="del">
        <pc:chgData name="De Pooter Marijn" userId="634ff10e-5ce1-4de2-b291-de73628c3d81" providerId="ADAL" clId="{47AD20A0-E90C-4D77-9A60-4DB2D36CFBD9}" dt="2020-02-09T19:56:00.334" v="51" actId="2696"/>
        <pc:sldMkLst>
          <pc:docMk/>
          <pc:sldMk cId="2199951965" sldId="309"/>
        </pc:sldMkLst>
      </pc:sldChg>
      <pc:sldChg chg="delSp modSp ord modAnim">
        <pc:chgData name="De Pooter Marijn" userId="634ff10e-5ce1-4de2-b291-de73628c3d81" providerId="ADAL" clId="{47AD20A0-E90C-4D77-9A60-4DB2D36CFBD9}" dt="2020-02-09T20:18:28.932" v="804" actId="20577"/>
        <pc:sldMkLst>
          <pc:docMk/>
          <pc:sldMk cId="3889119266" sldId="310"/>
        </pc:sldMkLst>
        <pc:spChg chg="mod">
          <ac:chgData name="De Pooter Marijn" userId="634ff10e-5ce1-4de2-b291-de73628c3d81" providerId="ADAL" clId="{47AD20A0-E90C-4D77-9A60-4DB2D36CFBD9}" dt="2020-02-09T20:18:28.932" v="804" actId="20577"/>
          <ac:spMkLst>
            <pc:docMk/>
            <pc:sldMk cId="3889119266" sldId="310"/>
            <ac:spMk id="3" creationId="{4ECABE3C-BC33-8245-822C-EE2D7505A266}"/>
          </ac:spMkLst>
        </pc:spChg>
        <pc:spChg chg="mod">
          <ac:chgData name="De Pooter Marijn" userId="634ff10e-5ce1-4de2-b291-de73628c3d81" providerId="ADAL" clId="{47AD20A0-E90C-4D77-9A60-4DB2D36CFBD9}" dt="2020-02-09T20:12:11.911" v="581" actId="20577"/>
          <ac:spMkLst>
            <pc:docMk/>
            <pc:sldMk cId="3889119266" sldId="310"/>
            <ac:spMk id="8" creationId="{85AB7837-E430-4D92-B538-2843377BD331}"/>
          </ac:spMkLst>
        </pc:spChg>
        <pc:spChg chg="del">
          <ac:chgData name="De Pooter Marijn" userId="634ff10e-5ce1-4de2-b291-de73628c3d81" providerId="ADAL" clId="{47AD20A0-E90C-4D77-9A60-4DB2D36CFBD9}" dt="2020-02-09T20:13:36.818" v="609" actId="478"/>
          <ac:spMkLst>
            <pc:docMk/>
            <pc:sldMk cId="3889119266" sldId="310"/>
            <ac:spMk id="13" creationId="{007E1AA2-AE12-4291-93E0-CE21645CB566}"/>
          </ac:spMkLst>
        </pc:spChg>
        <pc:spChg chg="del">
          <ac:chgData name="De Pooter Marijn" userId="634ff10e-5ce1-4de2-b291-de73628c3d81" providerId="ADAL" clId="{47AD20A0-E90C-4D77-9A60-4DB2D36CFBD9}" dt="2020-02-09T20:13:51.925" v="614" actId="478"/>
          <ac:spMkLst>
            <pc:docMk/>
            <pc:sldMk cId="3889119266" sldId="310"/>
            <ac:spMk id="14" creationId="{85F7A8F1-6F76-4C29-BC6F-6D1CD086BF93}"/>
          </ac:spMkLst>
        </pc:spChg>
        <pc:spChg chg="del">
          <ac:chgData name="De Pooter Marijn" userId="634ff10e-5ce1-4de2-b291-de73628c3d81" providerId="ADAL" clId="{47AD20A0-E90C-4D77-9A60-4DB2D36CFBD9}" dt="2020-02-09T20:13:55.703" v="615" actId="478"/>
          <ac:spMkLst>
            <pc:docMk/>
            <pc:sldMk cId="3889119266" sldId="310"/>
            <ac:spMk id="15" creationId="{3F60BACD-D2B0-4598-9754-66E76CCE33FB}"/>
          </ac:spMkLst>
        </pc:spChg>
        <pc:grpChg chg="del">
          <ac:chgData name="De Pooter Marijn" userId="634ff10e-5ce1-4de2-b291-de73628c3d81" providerId="ADAL" clId="{47AD20A0-E90C-4D77-9A60-4DB2D36CFBD9}" dt="2020-02-09T20:14:00.709" v="617" actId="478"/>
          <ac:grpSpMkLst>
            <pc:docMk/>
            <pc:sldMk cId="3889119266" sldId="310"/>
            <ac:grpSpMk id="19" creationId="{0F784300-D23C-45D3-AF1F-6CCBA592FF8F}"/>
          </ac:grpSpMkLst>
        </pc:grpChg>
        <pc:picChg chg="del">
          <ac:chgData name="De Pooter Marijn" userId="634ff10e-5ce1-4de2-b291-de73628c3d81" providerId="ADAL" clId="{47AD20A0-E90C-4D77-9A60-4DB2D36CFBD9}" dt="2020-02-09T20:13:39.411" v="610" actId="478"/>
          <ac:picMkLst>
            <pc:docMk/>
            <pc:sldMk cId="3889119266" sldId="310"/>
            <ac:picMk id="16" creationId="{34405316-E0C2-4ADF-9508-17A9203E90BB}"/>
          </ac:picMkLst>
        </pc:picChg>
        <pc:picChg chg="del">
          <ac:chgData name="De Pooter Marijn" userId="634ff10e-5ce1-4de2-b291-de73628c3d81" providerId="ADAL" clId="{47AD20A0-E90C-4D77-9A60-4DB2D36CFBD9}" dt="2020-02-09T20:13:58.402" v="616" actId="478"/>
          <ac:picMkLst>
            <pc:docMk/>
            <pc:sldMk cId="3889119266" sldId="310"/>
            <ac:picMk id="17" creationId="{1374530C-9943-45C4-B65D-262BE4627FCB}"/>
          </ac:picMkLst>
        </pc:picChg>
        <pc:cxnChg chg="del">
          <ac:chgData name="De Pooter Marijn" userId="634ff10e-5ce1-4de2-b291-de73628c3d81" providerId="ADAL" clId="{47AD20A0-E90C-4D77-9A60-4DB2D36CFBD9}" dt="2020-02-09T20:13:41.665" v="611" actId="478"/>
          <ac:cxnSpMkLst>
            <pc:docMk/>
            <pc:sldMk cId="3889119266" sldId="310"/>
            <ac:cxnSpMk id="5" creationId="{A983FE38-5C07-4B17-97D1-1B913CFB50EF}"/>
          </ac:cxnSpMkLst>
        </pc:cxnChg>
        <pc:cxnChg chg="del mod">
          <ac:chgData name="De Pooter Marijn" userId="634ff10e-5ce1-4de2-b291-de73628c3d81" providerId="ADAL" clId="{47AD20A0-E90C-4D77-9A60-4DB2D36CFBD9}" dt="2020-02-09T20:13:44.370" v="612" actId="478"/>
          <ac:cxnSpMkLst>
            <pc:docMk/>
            <pc:sldMk cId="3889119266" sldId="310"/>
            <ac:cxnSpMk id="27" creationId="{78977314-5EEA-41E6-86B5-D213C5E4610A}"/>
          </ac:cxnSpMkLst>
        </pc:cxnChg>
        <pc:cxnChg chg="del mod">
          <ac:chgData name="De Pooter Marijn" userId="634ff10e-5ce1-4de2-b291-de73628c3d81" providerId="ADAL" clId="{47AD20A0-E90C-4D77-9A60-4DB2D36CFBD9}" dt="2020-02-09T20:13:46.680" v="613" actId="478"/>
          <ac:cxnSpMkLst>
            <pc:docMk/>
            <pc:sldMk cId="3889119266" sldId="310"/>
            <ac:cxnSpMk id="29" creationId="{ED84837F-D5EE-47F8-B642-43DF7A58F03A}"/>
          </ac:cxnSpMkLst>
        </pc:cxnChg>
        <pc:cxnChg chg="del mod">
          <ac:chgData name="De Pooter Marijn" userId="634ff10e-5ce1-4de2-b291-de73628c3d81" providerId="ADAL" clId="{47AD20A0-E90C-4D77-9A60-4DB2D36CFBD9}" dt="2020-02-09T20:14:07.788" v="619" actId="478"/>
          <ac:cxnSpMkLst>
            <pc:docMk/>
            <pc:sldMk cId="3889119266" sldId="310"/>
            <ac:cxnSpMk id="32" creationId="{BF3050B4-543F-48A7-BB8E-EB34B504DCAC}"/>
          </ac:cxnSpMkLst>
        </pc:cxnChg>
        <pc:cxnChg chg="del">
          <ac:chgData name="De Pooter Marijn" userId="634ff10e-5ce1-4de2-b291-de73628c3d81" providerId="ADAL" clId="{47AD20A0-E90C-4D77-9A60-4DB2D36CFBD9}" dt="2020-02-09T20:14:04.597" v="618" actId="478"/>
          <ac:cxnSpMkLst>
            <pc:docMk/>
            <pc:sldMk cId="3889119266" sldId="310"/>
            <ac:cxnSpMk id="43" creationId="{468220F8-433D-4E16-8545-EDEAA3A405E1}"/>
          </ac:cxnSpMkLst>
        </pc:cxnChg>
      </pc:sldChg>
      <pc:sldChg chg="modSp">
        <pc:chgData name="De Pooter Marijn" userId="634ff10e-5ce1-4de2-b291-de73628c3d81" providerId="ADAL" clId="{47AD20A0-E90C-4D77-9A60-4DB2D36CFBD9}" dt="2020-02-09T20:32:09.742" v="1148" actId="404"/>
        <pc:sldMkLst>
          <pc:docMk/>
          <pc:sldMk cId="2913506560" sldId="312"/>
        </pc:sldMkLst>
        <pc:spChg chg="mod">
          <ac:chgData name="De Pooter Marijn" userId="634ff10e-5ce1-4de2-b291-de73628c3d81" providerId="ADAL" clId="{47AD20A0-E90C-4D77-9A60-4DB2D36CFBD9}" dt="2020-02-09T20:32:09.742" v="1148" actId="404"/>
          <ac:spMkLst>
            <pc:docMk/>
            <pc:sldMk cId="2913506560" sldId="312"/>
            <ac:spMk id="3" creationId="{4ECABE3C-BC33-8245-822C-EE2D7505A266}"/>
          </ac:spMkLst>
        </pc:spChg>
      </pc:sldChg>
      <pc:sldChg chg="modSp add ord">
        <pc:chgData name="De Pooter Marijn" userId="634ff10e-5ce1-4de2-b291-de73628c3d81" providerId="ADAL" clId="{47AD20A0-E90C-4D77-9A60-4DB2D36CFBD9}" dt="2020-02-09T19:56:18.899" v="55" actId="20577"/>
        <pc:sldMkLst>
          <pc:docMk/>
          <pc:sldMk cId="1943433070" sldId="314"/>
        </pc:sldMkLst>
        <pc:spChg chg="mod">
          <ac:chgData name="De Pooter Marijn" userId="634ff10e-5ce1-4de2-b291-de73628c3d81" providerId="ADAL" clId="{47AD20A0-E90C-4D77-9A60-4DB2D36CFBD9}" dt="2020-02-09T19:56:18.899" v="55" actId="20577"/>
          <ac:spMkLst>
            <pc:docMk/>
            <pc:sldMk cId="1943433070" sldId="314"/>
            <ac:spMk id="7" creationId="{D025BB05-5FD2-4411-A31B-CA027BF453D1}"/>
          </ac:spMkLst>
        </pc:spChg>
      </pc:sldChg>
      <pc:sldChg chg="add">
        <pc:chgData name="De Pooter Marijn" userId="634ff10e-5ce1-4de2-b291-de73628c3d81" providerId="ADAL" clId="{47AD20A0-E90C-4D77-9A60-4DB2D36CFBD9}" dt="2020-02-09T19:56:07.183" v="52"/>
        <pc:sldMkLst>
          <pc:docMk/>
          <pc:sldMk cId="3186930345" sldId="315"/>
        </pc:sldMkLst>
      </pc:sldChg>
      <pc:sldChg chg="modSp add ord">
        <pc:chgData name="De Pooter Marijn" userId="634ff10e-5ce1-4de2-b291-de73628c3d81" providerId="ADAL" clId="{47AD20A0-E90C-4D77-9A60-4DB2D36CFBD9}" dt="2020-02-09T20:46:34.135" v="1771" actId="20577"/>
        <pc:sldMkLst>
          <pc:docMk/>
          <pc:sldMk cId="3582335343" sldId="316"/>
        </pc:sldMkLst>
        <pc:spChg chg="mod">
          <ac:chgData name="De Pooter Marijn" userId="634ff10e-5ce1-4de2-b291-de73628c3d81" providerId="ADAL" clId="{47AD20A0-E90C-4D77-9A60-4DB2D36CFBD9}" dt="2020-02-09T20:46:34.135" v="1771" actId="20577"/>
          <ac:spMkLst>
            <pc:docMk/>
            <pc:sldMk cId="3582335343" sldId="316"/>
            <ac:spMk id="3" creationId="{4ECABE3C-BC33-8245-822C-EE2D7505A266}"/>
          </ac:spMkLst>
        </pc:spChg>
        <pc:spChg chg="mod">
          <ac:chgData name="De Pooter Marijn" userId="634ff10e-5ce1-4de2-b291-de73628c3d81" providerId="ADAL" clId="{47AD20A0-E90C-4D77-9A60-4DB2D36CFBD9}" dt="2020-02-09T19:58:43.972" v="66" actId="20577"/>
          <ac:spMkLst>
            <pc:docMk/>
            <pc:sldMk cId="3582335343" sldId="316"/>
            <ac:spMk id="9" creationId="{39B95173-AFDB-466C-9C70-BC059ECC97EC}"/>
          </ac:spMkLst>
        </pc:spChg>
      </pc:sldChg>
      <pc:sldChg chg="modSp add ord">
        <pc:chgData name="De Pooter Marijn" userId="634ff10e-5ce1-4de2-b291-de73628c3d81" providerId="ADAL" clId="{47AD20A0-E90C-4D77-9A60-4DB2D36CFBD9}" dt="2020-02-09T20:06:34.571" v="455" actId="20577"/>
        <pc:sldMkLst>
          <pc:docMk/>
          <pc:sldMk cId="4096544011" sldId="317"/>
        </pc:sldMkLst>
        <pc:spChg chg="mod">
          <ac:chgData name="De Pooter Marijn" userId="634ff10e-5ce1-4de2-b291-de73628c3d81" providerId="ADAL" clId="{47AD20A0-E90C-4D77-9A60-4DB2D36CFBD9}" dt="2020-02-09T20:02:44.326" v="216" actId="20577"/>
          <ac:spMkLst>
            <pc:docMk/>
            <pc:sldMk cId="4096544011" sldId="317"/>
            <ac:spMk id="2" creationId="{E86959B1-3923-4945-A1AB-86C646A4550E}"/>
          </ac:spMkLst>
        </pc:spChg>
        <pc:spChg chg="mod">
          <ac:chgData name="De Pooter Marijn" userId="634ff10e-5ce1-4de2-b291-de73628c3d81" providerId="ADAL" clId="{47AD20A0-E90C-4D77-9A60-4DB2D36CFBD9}" dt="2020-02-09T20:06:34.571" v="455" actId="20577"/>
          <ac:spMkLst>
            <pc:docMk/>
            <pc:sldMk cId="4096544011" sldId="317"/>
            <ac:spMk id="28" creationId="{4F9C07ED-5187-4358-A1B7-4A9A65AFD010}"/>
          </ac:spMkLst>
        </pc:spChg>
      </pc:sldChg>
      <pc:sldChg chg="modSp add ord">
        <pc:chgData name="De Pooter Marijn" userId="634ff10e-5ce1-4de2-b291-de73628c3d81" providerId="ADAL" clId="{47AD20A0-E90C-4D77-9A60-4DB2D36CFBD9}" dt="2020-02-09T20:24:23.214" v="975" actId="20577"/>
        <pc:sldMkLst>
          <pc:docMk/>
          <pc:sldMk cId="4063803315" sldId="318"/>
        </pc:sldMkLst>
        <pc:spChg chg="mod">
          <ac:chgData name="De Pooter Marijn" userId="634ff10e-5ce1-4de2-b291-de73628c3d81" providerId="ADAL" clId="{47AD20A0-E90C-4D77-9A60-4DB2D36CFBD9}" dt="2020-02-09T20:24:23.214" v="975" actId="20577"/>
          <ac:spMkLst>
            <pc:docMk/>
            <pc:sldMk cId="4063803315" sldId="318"/>
            <ac:spMk id="3" creationId="{4ECABE3C-BC33-8245-822C-EE2D7505A266}"/>
          </ac:spMkLst>
        </pc:spChg>
        <pc:spChg chg="mod">
          <ac:chgData name="De Pooter Marijn" userId="634ff10e-5ce1-4de2-b291-de73628c3d81" providerId="ADAL" clId="{47AD20A0-E90C-4D77-9A60-4DB2D36CFBD9}" dt="2020-02-09T20:08:55.296" v="545" actId="20577"/>
          <ac:spMkLst>
            <pc:docMk/>
            <pc:sldMk cId="4063803315" sldId="318"/>
            <ac:spMk id="8" creationId="{85AB7837-E430-4D92-B538-2843377BD331}"/>
          </ac:spMkLst>
        </pc:spChg>
      </pc:sldChg>
      <pc:sldChg chg="add">
        <pc:chgData name="De Pooter Marijn" userId="634ff10e-5ce1-4de2-b291-de73628c3d81" providerId="ADAL" clId="{47AD20A0-E90C-4D77-9A60-4DB2D36CFBD9}" dt="2020-02-09T20:11:56.977" v="573"/>
        <pc:sldMkLst>
          <pc:docMk/>
          <pc:sldMk cId="295471225" sldId="319"/>
        </pc:sldMkLst>
      </pc:sldChg>
      <pc:sldChg chg="modSp add ord">
        <pc:chgData name="De Pooter Marijn" userId="634ff10e-5ce1-4de2-b291-de73628c3d81" providerId="ADAL" clId="{47AD20A0-E90C-4D77-9A60-4DB2D36CFBD9}" dt="2020-02-09T20:25:17.813" v="979" actId="20577"/>
        <pc:sldMkLst>
          <pc:docMk/>
          <pc:sldMk cId="710587196" sldId="320"/>
        </pc:sldMkLst>
        <pc:spChg chg="mod">
          <ac:chgData name="De Pooter Marijn" userId="634ff10e-5ce1-4de2-b291-de73628c3d81" providerId="ADAL" clId="{47AD20A0-E90C-4D77-9A60-4DB2D36CFBD9}" dt="2020-02-09T20:25:17.813" v="979" actId="20577"/>
          <ac:spMkLst>
            <pc:docMk/>
            <pc:sldMk cId="710587196" sldId="320"/>
            <ac:spMk id="7" creationId="{D025BB05-5FD2-4411-A31B-CA027BF453D1}"/>
          </ac:spMkLst>
        </pc:spChg>
      </pc:sldChg>
      <pc:sldChg chg="addSp modSp add ord modAnim">
        <pc:chgData name="De Pooter Marijn" userId="634ff10e-5ce1-4de2-b291-de73628c3d81" providerId="ADAL" clId="{47AD20A0-E90C-4D77-9A60-4DB2D36CFBD9}" dt="2020-02-09T21:04:02.188" v="2340" actId="1037"/>
        <pc:sldMkLst>
          <pc:docMk/>
          <pc:sldMk cId="1195850694" sldId="321"/>
        </pc:sldMkLst>
        <pc:spChg chg="mod">
          <ac:chgData name="De Pooter Marijn" userId="634ff10e-5ce1-4de2-b291-de73628c3d81" providerId="ADAL" clId="{47AD20A0-E90C-4D77-9A60-4DB2D36CFBD9}" dt="2020-02-09T20:54:57.873" v="2323" actId="20577"/>
          <ac:spMkLst>
            <pc:docMk/>
            <pc:sldMk cId="1195850694" sldId="321"/>
            <ac:spMk id="3" creationId="{4ECABE3C-BC33-8245-822C-EE2D7505A266}"/>
          </ac:spMkLst>
        </pc:spChg>
        <pc:spChg chg="add mod">
          <ac:chgData name="De Pooter Marijn" userId="634ff10e-5ce1-4de2-b291-de73628c3d81" providerId="ADAL" clId="{47AD20A0-E90C-4D77-9A60-4DB2D36CFBD9}" dt="2020-02-09T20:38:03.777" v="1369" actId="207"/>
          <ac:spMkLst>
            <pc:docMk/>
            <pc:sldMk cId="1195850694" sldId="321"/>
            <ac:spMk id="4" creationId="{97631EE8-DE98-4269-BC08-2A9F3376CAF6}"/>
          </ac:spMkLst>
        </pc:spChg>
        <pc:spChg chg="mod">
          <ac:chgData name="De Pooter Marijn" userId="634ff10e-5ce1-4de2-b291-de73628c3d81" providerId="ADAL" clId="{47AD20A0-E90C-4D77-9A60-4DB2D36CFBD9}" dt="2020-02-09T20:42:26.682" v="1563" actId="20577"/>
          <ac:spMkLst>
            <pc:docMk/>
            <pc:sldMk cId="1195850694" sldId="321"/>
            <ac:spMk id="9" creationId="{39B95173-AFDB-466C-9C70-BC059ECC97EC}"/>
          </ac:spMkLst>
        </pc:spChg>
        <pc:spChg chg="add mod">
          <ac:chgData name="De Pooter Marijn" userId="634ff10e-5ce1-4de2-b291-de73628c3d81" providerId="ADAL" clId="{47AD20A0-E90C-4D77-9A60-4DB2D36CFBD9}" dt="2020-02-09T20:41:37.304" v="1533" actId="1035"/>
          <ac:spMkLst>
            <pc:docMk/>
            <pc:sldMk cId="1195850694" sldId="321"/>
            <ac:spMk id="15" creationId="{0B603DB5-88C6-424F-B2F9-48D8F768DE57}"/>
          </ac:spMkLst>
        </pc:spChg>
        <pc:spChg chg="add mod">
          <ac:chgData name="De Pooter Marijn" userId="634ff10e-5ce1-4de2-b291-de73628c3d81" providerId="ADAL" clId="{47AD20A0-E90C-4D77-9A60-4DB2D36CFBD9}" dt="2020-02-09T21:03:54.986" v="2324" actId="14100"/>
          <ac:spMkLst>
            <pc:docMk/>
            <pc:sldMk cId="1195850694" sldId="321"/>
            <ac:spMk id="16" creationId="{AC689947-761C-4E6C-8CCB-1D96B0958AE1}"/>
          </ac:spMkLst>
        </pc:spChg>
        <pc:spChg chg="add mod">
          <ac:chgData name="De Pooter Marijn" userId="634ff10e-5ce1-4de2-b291-de73628c3d81" providerId="ADAL" clId="{47AD20A0-E90C-4D77-9A60-4DB2D36CFBD9}" dt="2020-02-09T20:42:04.368" v="1549" actId="14100"/>
          <ac:spMkLst>
            <pc:docMk/>
            <pc:sldMk cId="1195850694" sldId="321"/>
            <ac:spMk id="18" creationId="{FA752C39-3767-4546-8ECD-2C14378AF059}"/>
          </ac:spMkLst>
        </pc:spChg>
        <pc:graphicFrameChg chg="add mod modGraphic">
          <ac:chgData name="De Pooter Marijn" userId="634ff10e-5ce1-4de2-b291-de73628c3d81" providerId="ADAL" clId="{47AD20A0-E90C-4D77-9A60-4DB2D36CFBD9}" dt="2020-02-09T20:36:39.255" v="1361" actId="14734"/>
          <ac:graphicFrameMkLst>
            <pc:docMk/>
            <pc:sldMk cId="1195850694" sldId="321"/>
            <ac:graphicFrameMk id="13" creationId="{07D8B4C5-B5AB-4EE1-A2FA-04DA77533B8C}"/>
          </ac:graphicFrameMkLst>
        </pc:graphicFrameChg>
        <pc:cxnChg chg="add mod">
          <ac:chgData name="De Pooter Marijn" userId="634ff10e-5ce1-4de2-b291-de73628c3d81" providerId="ADAL" clId="{47AD20A0-E90C-4D77-9A60-4DB2D36CFBD9}" dt="2020-02-09T20:41:32.702" v="1515" actId="14100"/>
          <ac:cxnSpMkLst>
            <pc:docMk/>
            <pc:sldMk cId="1195850694" sldId="321"/>
            <ac:cxnSpMk id="14" creationId="{B522024E-39AF-4A33-B6AE-95AAD0DC5A44}"/>
          </ac:cxnSpMkLst>
        </pc:cxnChg>
        <pc:cxnChg chg="add mod">
          <ac:chgData name="De Pooter Marijn" userId="634ff10e-5ce1-4de2-b291-de73628c3d81" providerId="ADAL" clId="{47AD20A0-E90C-4D77-9A60-4DB2D36CFBD9}" dt="2020-02-09T21:04:02.188" v="2340" actId="1037"/>
          <ac:cxnSpMkLst>
            <pc:docMk/>
            <pc:sldMk cId="1195850694" sldId="321"/>
            <ac:cxnSpMk id="17" creationId="{F7ADCD6B-CCAA-43D8-94F2-21B86A7F8104}"/>
          </ac:cxnSpMkLst>
        </pc:cxnChg>
      </pc:sldChg>
      <pc:sldChg chg="modSp add ord">
        <pc:chgData name="De Pooter Marijn" userId="634ff10e-5ce1-4de2-b291-de73628c3d81" providerId="ADAL" clId="{47AD20A0-E90C-4D77-9A60-4DB2D36CFBD9}" dt="2020-02-09T20:54:09.103" v="2277" actId="20577"/>
        <pc:sldMkLst>
          <pc:docMk/>
          <pc:sldMk cId="2966986402" sldId="322"/>
        </pc:sldMkLst>
        <pc:spChg chg="mod">
          <ac:chgData name="De Pooter Marijn" userId="634ff10e-5ce1-4de2-b291-de73628c3d81" providerId="ADAL" clId="{47AD20A0-E90C-4D77-9A60-4DB2D36CFBD9}" dt="2020-02-09T20:54:09.103" v="2277" actId="20577"/>
          <ac:spMkLst>
            <pc:docMk/>
            <pc:sldMk cId="2966986402" sldId="322"/>
            <ac:spMk id="3" creationId="{4ECABE3C-BC33-8245-822C-EE2D7505A266}"/>
          </ac:spMkLst>
        </pc:spChg>
        <pc:spChg chg="mod">
          <ac:chgData name="De Pooter Marijn" userId="634ff10e-5ce1-4de2-b291-de73628c3d81" providerId="ADAL" clId="{47AD20A0-E90C-4D77-9A60-4DB2D36CFBD9}" dt="2020-02-09T20:43:34.526" v="1572" actId="20577"/>
          <ac:spMkLst>
            <pc:docMk/>
            <pc:sldMk cId="2966986402" sldId="322"/>
            <ac:spMk id="9" creationId="{39B95173-AFDB-466C-9C70-BC059ECC97EC}"/>
          </ac:spMkLst>
        </pc:spChg>
      </pc:sldChg>
      <pc:sldChg chg="modSp add ord">
        <pc:chgData name="De Pooter Marijn" userId="634ff10e-5ce1-4de2-b291-de73628c3d81" providerId="ADAL" clId="{47AD20A0-E90C-4D77-9A60-4DB2D36CFBD9}" dt="2020-02-09T20:49:33.623" v="1925" actId="20577"/>
        <pc:sldMkLst>
          <pc:docMk/>
          <pc:sldMk cId="1679975764" sldId="323"/>
        </pc:sldMkLst>
        <pc:spChg chg="mod">
          <ac:chgData name="De Pooter Marijn" userId="634ff10e-5ce1-4de2-b291-de73628c3d81" providerId="ADAL" clId="{47AD20A0-E90C-4D77-9A60-4DB2D36CFBD9}" dt="2020-02-09T20:49:33.623" v="1925" actId="20577"/>
          <ac:spMkLst>
            <pc:docMk/>
            <pc:sldMk cId="1679975764" sldId="323"/>
            <ac:spMk id="3" creationId="{4ECABE3C-BC33-8245-822C-EE2D7505A266}"/>
          </ac:spMkLst>
        </pc:spChg>
        <pc:spChg chg="mod">
          <ac:chgData name="De Pooter Marijn" userId="634ff10e-5ce1-4de2-b291-de73628c3d81" providerId="ADAL" clId="{47AD20A0-E90C-4D77-9A60-4DB2D36CFBD9}" dt="2020-02-09T20:48:40.041" v="1887" actId="20577"/>
          <ac:spMkLst>
            <pc:docMk/>
            <pc:sldMk cId="1679975764" sldId="323"/>
            <ac:spMk id="8" creationId="{85AB7837-E430-4D92-B538-2843377BD331}"/>
          </ac:spMkLst>
        </pc:spChg>
      </pc:sldChg>
      <pc:sldChg chg="modSp add ord">
        <pc:chgData name="De Pooter Marijn" userId="634ff10e-5ce1-4de2-b291-de73628c3d81" providerId="ADAL" clId="{47AD20A0-E90C-4D77-9A60-4DB2D36CFBD9}" dt="2020-02-09T21:05:55.069" v="2526" actId="20577"/>
        <pc:sldMkLst>
          <pc:docMk/>
          <pc:sldMk cId="1870137310" sldId="324"/>
        </pc:sldMkLst>
        <pc:spChg chg="mod">
          <ac:chgData name="De Pooter Marijn" userId="634ff10e-5ce1-4de2-b291-de73628c3d81" providerId="ADAL" clId="{47AD20A0-E90C-4D77-9A60-4DB2D36CFBD9}" dt="2020-02-09T20:50:20.458" v="1952" actId="20577"/>
          <ac:spMkLst>
            <pc:docMk/>
            <pc:sldMk cId="1870137310" sldId="324"/>
            <ac:spMk id="2" creationId="{E86959B1-3923-4945-A1AB-86C646A4550E}"/>
          </ac:spMkLst>
        </pc:spChg>
        <pc:spChg chg="mod">
          <ac:chgData name="De Pooter Marijn" userId="634ff10e-5ce1-4de2-b291-de73628c3d81" providerId="ADAL" clId="{47AD20A0-E90C-4D77-9A60-4DB2D36CFBD9}" dt="2020-02-09T21:05:55.069" v="2526" actId="20577"/>
          <ac:spMkLst>
            <pc:docMk/>
            <pc:sldMk cId="1870137310" sldId="324"/>
            <ac:spMk id="3" creationId="{4ECABE3C-BC33-8245-822C-EE2D7505A266}"/>
          </ac:spMkLst>
        </pc:spChg>
        <pc:spChg chg="mod">
          <ac:chgData name="De Pooter Marijn" userId="634ff10e-5ce1-4de2-b291-de73628c3d81" providerId="ADAL" clId="{47AD20A0-E90C-4D77-9A60-4DB2D36CFBD9}" dt="2020-02-09T20:50:25.234" v="1960" actId="20577"/>
          <ac:spMkLst>
            <pc:docMk/>
            <pc:sldMk cId="1870137310" sldId="324"/>
            <ac:spMk id="8" creationId="{7FA4D928-E4CE-44E5-8A50-DAB9110C4394}"/>
          </ac:spMkLst>
        </pc:spChg>
      </pc:sldChg>
      <pc:sldChg chg="addSp delSp modSp add ord">
        <pc:chgData name="De Pooter Marijn" userId="634ff10e-5ce1-4de2-b291-de73628c3d81" providerId="ADAL" clId="{47AD20A0-E90C-4D77-9A60-4DB2D36CFBD9}" dt="2020-02-09T21:08:56.576" v="2569" actId="6549"/>
        <pc:sldMkLst>
          <pc:docMk/>
          <pc:sldMk cId="2752219133" sldId="325"/>
        </pc:sldMkLst>
        <pc:spChg chg="mod">
          <ac:chgData name="De Pooter Marijn" userId="634ff10e-5ce1-4de2-b291-de73628c3d81" providerId="ADAL" clId="{47AD20A0-E90C-4D77-9A60-4DB2D36CFBD9}" dt="2020-02-09T21:07:50.373" v="2533" actId="20577"/>
          <ac:spMkLst>
            <pc:docMk/>
            <pc:sldMk cId="2752219133" sldId="325"/>
            <ac:spMk id="3" creationId="{4ECABE3C-BC33-8245-822C-EE2D7505A266}"/>
          </ac:spMkLst>
        </pc:spChg>
        <pc:spChg chg="add del">
          <ac:chgData name="De Pooter Marijn" userId="634ff10e-5ce1-4de2-b291-de73628c3d81" providerId="ADAL" clId="{47AD20A0-E90C-4D77-9A60-4DB2D36CFBD9}" dt="2020-02-09T21:07:55.649" v="2535"/>
          <ac:spMkLst>
            <pc:docMk/>
            <pc:sldMk cId="2752219133" sldId="325"/>
            <ac:spMk id="4" creationId="{A67E769D-198B-445E-9A15-8CEE978C3E8A}"/>
          </ac:spMkLst>
        </pc:spChg>
        <pc:spChg chg="mod">
          <ac:chgData name="De Pooter Marijn" userId="634ff10e-5ce1-4de2-b291-de73628c3d81" providerId="ADAL" clId="{47AD20A0-E90C-4D77-9A60-4DB2D36CFBD9}" dt="2020-02-09T21:07:08.148" v="2532" actId="20577"/>
          <ac:spMkLst>
            <pc:docMk/>
            <pc:sldMk cId="2752219133" sldId="325"/>
            <ac:spMk id="9" creationId="{39B95173-AFDB-466C-9C70-BC059ECC97EC}"/>
          </ac:spMkLst>
        </pc:spChg>
        <pc:graphicFrameChg chg="add modGraphic">
          <ac:chgData name="De Pooter Marijn" userId="634ff10e-5ce1-4de2-b291-de73628c3d81" providerId="ADAL" clId="{47AD20A0-E90C-4D77-9A60-4DB2D36CFBD9}" dt="2020-02-09T21:08:56.576" v="2569" actId="6549"/>
          <ac:graphicFrameMkLst>
            <pc:docMk/>
            <pc:sldMk cId="2752219133" sldId="325"/>
            <ac:graphicFrameMk id="13" creationId="{008DB506-427C-4534-92C5-B32F5AD606B0}"/>
          </ac:graphicFrameMkLst>
        </pc:graphicFrameChg>
      </pc:sldChg>
    </pc:docChg>
  </pc:docChgLst>
  <pc:docChgLst>
    <pc:chgData name="De Pooter Marijn" userId="634ff10e-5ce1-4de2-b291-de73628c3d81" providerId="ADAL" clId="{0CF5A8E6-8850-4530-89CA-07A1AE8371E0}"/>
    <pc:docChg chg="undo redo custSel addSld delSld modSld sldOrd">
      <pc:chgData name="De Pooter Marijn" userId="634ff10e-5ce1-4de2-b291-de73628c3d81" providerId="ADAL" clId="{0CF5A8E6-8850-4530-89CA-07A1AE8371E0}" dt="2020-04-29T21:21:29.524" v="3567" actId="5793"/>
      <pc:docMkLst>
        <pc:docMk/>
      </pc:docMkLst>
      <pc:sldChg chg="modSp">
        <pc:chgData name="De Pooter Marijn" userId="634ff10e-5ce1-4de2-b291-de73628c3d81" providerId="ADAL" clId="{0CF5A8E6-8850-4530-89CA-07A1AE8371E0}" dt="2020-04-20T02:33:25.089" v="407" actId="1035"/>
        <pc:sldMkLst>
          <pc:docMk/>
          <pc:sldMk cId="519408456" sldId="272"/>
        </pc:sldMkLst>
        <pc:spChg chg="mod">
          <ac:chgData name="De Pooter Marijn" userId="634ff10e-5ce1-4de2-b291-de73628c3d81" providerId="ADAL" clId="{0CF5A8E6-8850-4530-89CA-07A1AE8371E0}" dt="2020-04-20T02:33:25.089" v="407" actId="1035"/>
          <ac:spMkLst>
            <pc:docMk/>
            <pc:sldMk cId="519408456" sldId="272"/>
            <ac:spMk id="15" creationId="{16953492-6785-4D17-A43E-688FE99FBDEB}"/>
          </ac:spMkLst>
        </pc:spChg>
      </pc:sldChg>
      <pc:sldChg chg="modSp">
        <pc:chgData name="De Pooter Marijn" userId="634ff10e-5ce1-4de2-b291-de73628c3d81" providerId="ADAL" clId="{0CF5A8E6-8850-4530-89CA-07A1AE8371E0}" dt="2020-04-20T03:01:31.247" v="795" actId="1036"/>
        <pc:sldMkLst>
          <pc:docMk/>
          <pc:sldMk cId="1845148066" sldId="274"/>
        </pc:sldMkLst>
        <pc:spChg chg="mod">
          <ac:chgData name="De Pooter Marijn" userId="634ff10e-5ce1-4de2-b291-de73628c3d81" providerId="ADAL" clId="{0CF5A8E6-8850-4530-89CA-07A1AE8371E0}" dt="2020-04-20T01:59:39.951" v="246" actId="207"/>
          <ac:spMkLst>
            <pc:docMk/>
            <pc:sldMk cId="1845148066" sldId="274"/>
            <ac:spMk id="3" creationId="{4ECABE3C-BC33-8245-822C-EE2D7505A266}"/>
          </ac:spMkLst>
        </pc:spChg>
        <pc:spChg chg="mod">
          <ac:chgData name="De Pooter Marijn" userId="634ff10e-5ce1-4de2-b291-de73628c3d81" providerId="ADAL" clId="{0CF5A8E6-8850-4530-89CA-07A1AE8371E0}" dt="2020-04-20T03:01:31.247" v="795" actId="1036"/>
          <ac:spMkLst>
            <pc:docMk/>
            <pc:sldMk cId="1845148066" sldId="274"/>
            <ac:spMk id="13" creationId="{B36704FD-B59B-4FD5-97D3-755357B033DC}"/>
          </ac:spMkLst>
        </pc:spChg>
        <pc:spChg chg="mod">
          <ac:chgData name="De Pooter Marijn" userId="634ff10e-5ce1-4de2-b291-de73628c3d81" providerId="ADAL" clId="{0CF5A8E6-8850-4530-89CA-07A1AE8371E0}" dt="2020-04-20T02:07:00.645" v="276" actId="20577"/>
          <ac:spMkLst>
            <pc:docMk/>
            <pc:sldMk cId="1845148066" sldId="274"/>
            <ac:spMk id="17" creationId="{59A442AF-4D9A-425D-8F23-652FFE19D466}"/>
          </ac:spMkLst>
        </pc:spChg>
        <pc:picChg chg="mod">
          <ac:chgData name="De Pooter Marijn" userId="634ff10e-5ce1-4de2-b291-de73628c3d81" providerId="ADAL" clId="{0CF5A8E6-8850-4530-89CA-07A1AE8371E0}" dt="2020-04-20T02:39:36.403" v="470" actId="1035"/>
          <ac:picMkLst>
            <pc:docMk/>
            <pc:sldMk cId="1845148066" sldId="274"/>
            <ac:picMk id="14" creationId="{4F407CB3-B581-48CC-8415-56ADBD292F0E}"/>
          </ac:picMkLst>
        </pc:picChg>
      </pc:sldChg>
      <pc:sldChg chg="addSp delSp modSp">
        <pc:chgData name="De Pooter Marijn" userId="634ff10e-5ce1-4de2-b291-de73628c3d81" providerId="ADAL" clId="{0CF5A8E6-8850-4530-89CA-07A1AE8371E0}" dt="2020-04-20T03:01:59.060" v="796" actId="1036"/>
        <pc:sldMkLst>
          <pc:docMk/>
          <pc:sldMk cId="4210617673" sldId="275"/>
        </pc:sldMkLst>
        <pc:spChg chg="mod">
          <ac:chgData name="De Pooter Marijn" userId="634ff10e-5ce1-4de2-b291-de73628c3d81" providerId="ADAL" clId="{0CF5A8E6-8850-4530-89CA-07A1AE8371E0}" dt="2020-04-20T02:01:58.546" v="259" actId="207"/>
          <ac:spMkLst>
            <pc:docMk/>
            <pc:sldMk cId="4210617673" sldId="275"/>
            <ac:spMk id="3" creationId="{4ECABE3C-BC33-8245-822C-EE2D7505A266}"/>
          </ac:spMkLst>
        </pc:spChg>
        <pc:spChg chg="mod">
          <ac:chgData name="De Pooter Marijn" userId="634ff10e-5ce1-4de2-b291-de73628c3d81" providerId="ADAL" clId="{0CF5A8E6-8850-4530-89CA-07A1AE8371E0}" dt="2020-04-20T03:01:59.060" v="796" actId="1036"/>
          <ac:spMkLst>
            <pc:docMk/>
            <pc:sldMk cId="4210617673" sldId="275"/>
            <ac:spMk id="12" creationId="{436E260E-6415-486C-A71A-B4AD303BBF63}"/>
          </ac:spMkLst>
        </pc:spChg>
        <pc:spChg chg="mod">
          <ac:chgData name="De Pooter Marijn" userId="634ff10e-5ce1-4de2-b291-de73628c3d81" providerId="ADAL" clId="{0CF5A8E6-8850-4530-89CA-07A1AE8371E0}" dt="2020-04-20T02:02:39.433" v="261" actId="113"/>
          <ac:spMkLst>
            <pc:docMk/>
            <pc:sldMk cId="4210617673" sldId="275"/>
            <ac:spMk id="14" creationId="{BCA81EBB-308D-4BDF-9988-A77AD5ED0DF5}"/>
          </ac:spMkLst>
        </pc:spChg>
        <pc:grpChg chg="add">
          <ac:chgData name="De Pooter Marijn" userId="634ff10e-5ce1-4de2-b291-de73628c3d81" providerId="ADAL" clId="{0CF5A8E6-8850-4530-89CA-07A1AE8371E0}" dt="2020-04-20T02:39:54.217" v="472"/>
          <ac:grpSpMkLst>
            <pc:docMk/>
            <pc:sldMk cId="4210617673" sldId="275"/>
            <ac:grpSpMk id="11" creationId="{7A190A48-515F-4DAC-947D-607A0058E59A}"/>
          </ac:grpSpMkLst>
        </pc:grpChg>
        <pc:grpChg chg="del">
          <ac:chgData name="De Pooter Marijn" userId="634ff10e-5ce1-4de2-b291-de73628c3d81" providerId="ADAL" clId="{0CF5A8E6-8850-4530-89CA-07A1AE8371E0}" dt="2020-04-20T02:39:53.068" v="471" actId="478"/>
          <ac:grpSpMkLst>
            <pc:docMk/>
            <pc:sldMk cId="4210617673" sldId="275"/>
            <ac:grpSpMk id="13" creationId="{4C8AC201-3DDA-4B25-BC7C-591E60A03CBE}"/>
          </ac:grpSpMkLst>
        </pc:grpChg>
      </pc:sldChg>
      <pc:sldChg chg="addSp delSp modSp">
        <pc:chgData name="De Pooter Marijn" userId="634ff10e-5ce1-4de2-b291-de73628c3d81" providerId="ADAL" clId="{0CF5A8E6-8850-4530-89CA-07A1AE8371E0}" dt="2020-04-20T03:02:06.572" v="797" actId="1036"/>
        <pc:sldMkLst>
          <pc:docMk/>
          <pc:sldMk cId="1497977832" sldId="276"/>
        </pc:sldMkLst>
        <pc:spChg chg="mod">
          <ac:chgData name="De Pooter Marijn" userId="634ff10e-5ce1-4de2-b291-de73628c3d81" providerId="ADAL" clId="{0CF5A8E6-8850-4530-89CA-07A1AE8371E0}" dt="2020-04-20T02:03:52.247" v="268" actId="207"/>
          <ac:spMkLst>
            <pc:docMk/>
            <pc:sldMk cId="1497977832" sldId="276"/>
            <ac:spMk id="3" creationId="{4ECABE3C-BC33-8245-822C-EE2D7505A266}"/>
          </ac:spMkLst>
        </pc:spChg>
        <pc:spChg chg="mod">
          <ac:chgData name="De Pooter Marijn" userId="634ff10e-5ce1-4de2-b291-de73628c3d81" providerId="ADAL" clId="{0CF5A8E6-8850-4530-89CA-07A1AE8371E0}" dt="2020-04-20T02:03:14.559" v="264" actId="113"/>
          <ac:spMkLst>
            <pc:docMk/>
            <pc:sldMk cId="1497977832" sldId="276"/>
            <ac:spMk id="12" creationId="{6EC7CE0E-9844-48E7-9157-7B21B0C5D34E}"/>
          </ac:spMkLst>
        </pc:spChg>
        <pc:spChg chg="mod">
          <ac:chgData name="De Pooter Marijn" userId="634ff10e-5ce1-4de2-b291-de73628c3d81" providerId="ADAL" clId="{0CF5A8E6-8850-4530-89CA-07A1AE8371E0}" dt="2020-04-20T03:02:06.572" v="797" actId="1036"/>
          <ac:spMkLst>
            <pc:docMk/>
            <pc:sldMk cId="1497977832" sldId="276"/>
            <ac:spMk id="18" creationId="{0A1E9595-A724-43BC-A994-03FE9F3C2E63}"/>
          </ac:spMkLst>
        </pc:spChg>
        <pc:grpChg chg="add">
          <ac:chgData name="De Pooter Marijn" userId="634ff10e-5ce1-4de2-b291-de73628c3d81" providerId="ADAL" clId="{0CF5A8E6-8850-4530-89CA-07A1AE8371E0}" dt="2020-04-20T02:40:01.513" v="474"/>
          <ac:grpSpMkLst>
            <pc:docMk/>
            <pc:sldMk cId="1497977832" sldId="276"/>
            <ac:grpSpMk id="11" creationId="{05BD1424-4EED-4B9A-8267-AC229556D7C0}"/>
          </ac:grpSpMkLst>
        </pc:grpChg>
        <pc:grpChg chg="del">
          <ac:chgData name="De Pooter Marijn" userId="634ff10e-5ce1-4de2-b291-de73628c3d81" providerId="ADAL" clId="{0CF5A8E6-8850-4530-89CA-07A1AE8371E0}" dt="2020-04-20T02:40:00.306" v="473" actId="478"/>
          <ac:grpSpMkLst>
            <pc:docMk/>
            <pc:sldMk cId="1497977832" sldId="276"/>
            <ac:grpSpMk id="13" creationId="{9DF0EF96-ACFA-4CD6-9429-0B75ABEB3EC5}"/>
          </ac:grpSpMkLst>
        </pc:grpChg>
      </pc:sldChg>
      <pc:sldChg chg="addSp delSp modSp">
        <pc:chgData name="De Pooter Marijn" userId="634ff10e-5ce1-4de2-b291-de73628c3d81" providerId="ADAL" clId="{0CF5A8E6-8850-4530-89CA-07A1AE8371E0}" dt="2020-04-20T02:43:10.126" v="505"/>
        <pc:sldMkLst>
          <pc:docMk/>
          <pc:sldMk cId="3374086667" sldId="277"/>
        </pc:sldMkLst>
        <pc:spChg chg="mod">
          <ac:chgData name="De Pooter Marijn" userId="634ff10e-5ce1-4de2-b291-de73628c3d81" providerId="ADAL" clId="{0CF5A8E6-8850-4530-89CA-07A1AE8371E0}" dt="2020-04-20T02:42:03.168" v="500" actId="1036"/>
          <ac:spMkLst>
            <pc:docMk/>
            <pc:sldMk cId="3374086667" sldId="277"/>
            <ac:spMk id="8" creationId="{85AB7837-E430-4D92-B538-2843377BD331}"/>
          </ac:spMkLst>
        </pc:spChg>
        <pc:grpChg chg="del">
          <ac:chgData name="De Pooter Marijn" userId="634ff10e-5ce1-4de2-b291-de73628c3d81" providerId="ADAL" clId="{0CF5A8E6-8850-4530-89CA-07A1AE8371E0}" dt="2020-04-20T02:43:07.810" v="504" actId="478"/>
          <ac:grpSpMkLst>
            <pc:docMk/>
            <pc:sldMk cId="3374086667" sldId="277"/>
            <ac:grpSpMk id="7" creationId="{D0133044-C7BB-49E8-B2F6-0A8C23B5735F}"/>
          </ac:grpSpMkLst>
        </pc:grpChg>
        <pc:grpChg chg="add">
          <ac:chgData name="De Pooter Marijn" userId="634ff10e-5ce1-4de2-b291-de73628c3d81" providerId="ADAL" clId="{0CF5A8E6-8850-4530-89CA-07A1AE8371E0}" dt="2020-04-20T02:43:10.126" v="505"/>
          <ac:grpSpMkLst>
            <pc:docMk/>
            <pc:sldMk cId="3374086667" sldId="277"/>
            <ac:grpSpMk id="12" creationId="{1D37F315-E381-425B-A717-D9FAA3C8A285}"/>
          </ac:grpSpMkLst>
        </pc:grpChg>
        <pc:picChg chg="mod">
          <ac:chgData name="De Pooter Marijn" userId="634ff10e-5ce1-4de2-b291-de73628c3d81" providerId="ADAL" clId="{0CF5A8E6-8850-4530-89CA-07A1AE8371E0}" dt="2020-04-20T02:42:23.037" v="501" actId="1036"/>
          <ac:picMkLst>
            <pc:docMk/>
            <pc:sldMk cId="3374086667" sldId="277"/>
            <ac:picMk id="9" creationId="{3A682BE5-EE5E-4B2A-95CB-204EB8B3949B}"/>
          </ac:picMkLst>
        </pc:picChg>
      </pc:sldChg>
      <pc:sldChg chg="modSp">
        <pc:chgData name="De Pooter Marijn" userId="634ff10e-5ce1-4de2-b291-de73628c3d81" providerId="ADAL" clId="{0CF5A8E6-8850-4530-89CA-07A1AE8371E0}" dt="2020-04-20T03:05:45.162" v="809" actId="1036"/>
        <pc:sldMkLst>
          <pc:docMk/>
          <pc:sldMk cId="1513872387" sldId="284"/>
        </pc:sldMkLst>
        <pc:spChg chg="mod">
          <ac:chgData name="De Pooter Marijn" userId="634ff10e-5ce1-4de2-b291-de73628c3d81" providerId="ADAL" clId="{0CF5A8E6-8850-4530-89CA-07A1AE8371E0}" dt="2020-04-20T01:22:40.196" v="117" actId="1076"/>
          <ac:spMkLst>
            <pc:docMk/>
            <pc:sldMk cId="1513872387" sldId="284"/>
            <ac:spMk id="3" creationId="{4ECABE3C-BC33-8245-822C-EE2D7505A266}"/>
          </ac:spMkLst>
        </pc:spChg>
        <pc:spChg chg="mod">
          <ac:chgData name="De Pooter Marijn" userId="634ff10e-5ce1-4de2-b291-de73628c3d81" providerId="ADAL" clId="{0CF5A8E6-8850-4530-89CA-07A1AE8371E0}" dt="2020-04-20T03:05:45.162" v="809" actId="1036"/>
          <ac:spMkLst>
            <pc:docMk/>
            <pc:sldMk cId="1513872387" sldId="284"/>
            <ac:spMk id="7" creationId="{D025BB05-5FD2-4411-A31B-CA027BF453D1}"/>
          </ac:spMkLst>
        </pc:spChg>
        <pc:grpChg chg="mod">
          <ac:chgData name="De Pooter Marijn" userId="634ff10e-5ce1-4de2-b291-de73628c3d81" providerId="ADAL" clId="{0CF5A8E6-8850-4530-89CA-07A1AE8371E0}" dt="2020-04-20T01:22:59.012" v="119" actId="1035"/>
          <ac:grpSpMkLst>
            <pc:docMk/>
            <pc:sldMk cId="1513872387" sldId="284"/>
            <ac:grpSpMk id="5" creationId="{D6C1EE9F-26FC-42CB-A8F3-F76511BDF349}"/>
          </ac:grpSpMkLst>
        </pc:grpChg>
        <pc:picChg chg="mod">
          <ac:chgData name="De Pooter Marijn" userId="634ff10e-5ce1-4de2-b291-de73628c3d81" providerId="ADAL" clId="{0CF5A8E6-8850-4530-89CA-07A1AE8371E0}" dt="2020-04-20T01:20:30.725" v="63" actId="1076"/>
          <ac:picMkLst>
            <pc:docMk/>
            <pc:sldMk cId="1513872387" sldId="284"/>
            <ac:picMk id="8" creationId="{6CE10FEC-5B5F-42A4-A85A-45D6A094343A}"/>
          </ac:picMkLst>
        </pc:picChg>
        <pc:cxnChg chg="mod">
          <ac:chgData name="De Pooter Marijn" userId="634ff10e-5ce1-4de2-b291-de73628c3d81" providerId="ADAL" clId="{0CF5A8E6-8850-4530-89CA-07A1AE8371E0}" dt="2020-04-20T02:24:43.137" v="334" actId="692"/>
          <ac:cxnSpMkLst>
            <pc:docMk/>
            <pc:sldMk cId="1513872387" sldId="284"/>
            <ac:cxnSpMk id="9" creationId="{461DC734-FC7E-4905-8ACC-081E1BD4F154}"/>
          </ac:cxnSpMkLst>
        </pc:cxnChg>
        <pc:cxnChg chg="mod">
          <ac:chgData name="De Pooter Marijn" userId="634ff10e-5ce1-4de2-b291-de73628c3d81" providerId="ADAL" clId="{0CF5A8E6-8850-4530-89CA-07A1AE8371E0}" dt="2020-04-20T02:24:34.630" v="333" actId="692"/>
          <ac:cxnSpMkLst>
            <pc:docMk/>
            <pc:sldMk cId="1513872387" sldId="284"/>
            <ac:cxnSpMk id="10" creationId="{6131D2EB-2A82-403B-B49B-316C464916D5}"/>
          </ac:cxnSpMkLst>
        </pc:cxnChg>
      </pc:sldChg>
      <pc:sldChg chg="modSp">
        <pc:chgData name="De Pooter Marijn" userId="634ff10e-5ce1-4de2-b291-de73628c3d81" providerId="ADAL" clId="{0CF5A8E6-8850-4530-89CA-07A1AE8371E0}" dt="2020-04-20T03:04:14.882" v="803" actId="1036"/>
        <pc:sldMkLst>
          <pc:docMk/>
          <pc:sldMk cId="2842159913" sldId="285"/>
        </pc:sldMkLst>
        <pc:spChg chg="mod">
          <ac:chgData name="De Pooter Marijn" userId="634ff10e-5ce1-4de2-b291-de73628c3d81" providerId="ADAL" clId="{0CF5A8E6-8850-4530-89CA-07A1AE8371E0}" dt="2020-04-20T03:04:14.882" v="803" actId="1036"/>
          <ac:spMkLst>
            <pc:docMk/>
            <pc:sldMk cId="2842159913" sldId="285"/>
            <ac:spMk id="8" creationId="{7FA4D928-E4CE-44E5-8A50-DAB9110C4394}"/>
          </ac:spMkLst>
        </pc:spChg>
      </pc:sldChg>
      <pc:sldChg chg="addSp delSp modSp">
        <pc:chgData name="De Pooter Marijn" userId="634ff10e-5ce1-4de2-b291-de73628c3d81" providerId="ADAL" clId="{0CF5A8E6-8850-4530-89CA-07A1AE8371E0}" dt="2020-04-20T02:33:57.845" v="409"/>
        <pc:sldMkLst>
          <pc:docMk/>
          <pc:sldMk cId="1474709772" sldId="286"/>
        </pc:sldMkLst>
        <pc:spChg chg="mod">
          <ac:chgData name="De Pooter Marijn" userId="634ff10e-5ce1-4de2-b291-de73628c3d81" providerId="ADAL" clId="{0CF5A8E6-8850-4530-89CA-07A1AE8371E0}" dt="2020-04-20T01:12:50.317" v="4" actId="1076"/>
          <ac:spMkLst>
            <pc:docMk/>
            <pc:sldMk cId="1474709772" sldId="286"/>
            <ac:spMk id="28" creationId="{4F9C07ED-5187-4358-A1B7-4A9A65AFD010}"/>
          </ac:spMkLst>
        </pc:spChg>
        <pc:grpChg chg="add del mod">
          <ac:chgData name="De Pooter Marijn" userId="634ff10e-5ce1-4de2-b291-de73628c3d81" providerId="ADAL" clId="{0CF5A8E6-8850-4530-89CA-07A1AE8371E0}" dt="2020-04-20T02:33:56.384" v="408" actId="478"/>
          <ac:grpSpMkLst>
            <pc:docMk/>
            <pc:sldMk cId="1474709772" sldId="286"/>
            <ac:grpSpMk id="10" creationId="{FAF9F242-32ED-4564-89C8-3AE6A5596A16}"/>
          </ac:grpSpMkLst>
        </pc:grpChg>
        <pc:grpChg chg="del">
          <ac:chgData name="De Pooter Marijn" userId="634ff10e-5ce1-4de2-b291-de73628c3d81" providerId="ADAL" clId="{0CF5A8E6-8850-4530-89CA-07A1AE8371E0}" dt="2020-04-20T01:12:08.787" v="0" actId="478"/>
          <ac:grpSpMkLst>
            <pc:docMk/>
            <pc:sldMk cId="1474709772" sldId="286"/>
            <ac:grpSpMk id="17" creationId="{63FB22AE-1BD3-49F6-AADE-8D7B6B15A800}"/>
          </ac:grpSpMkLst>
        </pc:grpChg>
        <pc:grpChg chg="add">
          <ac:chgData name="De Pooter Marijn" userId="634ff10e-5ce1-4de2-b291-de73628c3d81" providerId="ADAL" clId="{0CF5A8E6-8850-4530-89CA-07A1AE8371E0}" dt="2020-04-20T02:33:57.845" v="409"/>
          <ac:grpSpMkLst>
            <pc:docMk/>
            <pc:sldMk cId="1474709772" sldId="286"/>
            <ac:grpSpMk id="19" creationId="{AE0964D0-0728-4689-91FB-2D9931025DA3}"/>
          </ac:grpSpMkLst>
        </pc:grpChg>
      </pc:sldChg>
      <pc:sldChg chg="addSp delSp modSp">
        <pc:chgData name="De Pooter Marijn" userId="634ff10e-5ce1-4de2-b291-de73628c3d81" providerId="ADAL" clId="{0CF5A8E6-8850-4530-89CA-07A1AE8371E0}" dt="2020-04-20T03:02:21.260" v="798" actId="1036"/>
        <pc:sldMkLst>
          <pc:docMk/>
          <pc:sldMk cId="225079790" sldId="287"/>
        </pc:sldMkLst>
        <pc:spChg chg="mod">
          <ac:chgData name="De Pooter Marijn" userId="634ff10e-5ce1-4de2-b291-de73628c3d81" providerId="ADAL" clId="{0CF5A8E6-8850-4530-89CA-07A1AE8371E0}" dt="2020-04-20T02:10:42.767" v="303" actId="207"/>
          <ac:spMkLst>
            <pc:docMk/>
            <pc:sldMk cId="225079790" sldId="287"/>
            <ac:spMk id="3" creationId="{4ECABE3C-BC33-8245-822C-EE2D7505A266}"/>
          </ac:spMkLst>
        </pc:spChg>
        <pc:spChg chg="mod">
          <ac:chgData name="De Pooter Marijn" userId="634ff10e-5ce1-4de2-b291-de73628c3d81" providerId="ADAL" clId="{0CF5A8E6-8850-4530-89CA-07A1AE8371E0}" dt="2020-04-20T02:11:23.366" v="309" actId="207"/>
          <ac:spMkLst>
            <pc:docMk/>
            <pc:sldMk cId="225079790" sldId="287"/>
            <ac:spMk id="17" creationId="{59A442AF-4D9A-425D-8F23-652FFE19D466}"/>
          </ac:spMkLst>
        </pc:spChg>
        <pc:spChg chg="mod">
          <ac:chgData name="De Pooter Marijn" userId="634ff10e-5ce1-4de2-b291-de73628c3d81" providerId="ADAL" clId="{0CF5A8E6-8850-4530-89CA-07A1AE8371E0}" dt="2020-04-20T03:02:21.260" v="798" actId="1036"/>
          <ac:spMkLst>
            <pc:docMk/>
            <pc:sldMk cId="225079790" sldId="287"/>
            <ac:spMk id="23" creationId="{7565B817-BE22-4469-A1D9-5847B1C54C44}"/>
          </ac:spMkLst>
        </pc:spChg>
        <pc:grpChg chg="add del">
          <ac:chgData name="De Pooter Marijn" userId="634ff10e-5ce1-4de2-b291-de73628c3d81" providerId="ADAL" clId="{0CF5A8E6-8850-4530-89CA-07A1AE8371E0}" dt="2020-04-20T02:40:16.419" v="475" actId="478"/>
          <ac:grpSpMkLst>
            <pc:docMk/>
            <pc:sldMk cId="225079790" sldId="287"/>
            <ac:grpSpMk id="11" creationId="{9266463C-4B69-465E-9561-D861B990928E}"/>
          </ac:grpSpMkLst>
        </pc:grpChg>
        <pc:grpChg chg="del">
          <ac:chgData name="De Pooter Marijn" userId="634ff10e-5ce1-4de2-b291-de73628c3d81" providerId="ADAL" clId="{0CF5A8E6-8850-4530-89CA-07A1AE8371E0}" dt="2020-04-20T01:15:34.841" v="16" actId="478"/>
          <ac:grpSpMkLst>
            <pc:docMk/>
            <pc:sldMk cId="225079790" sldId="287"/>
            <ac:grpSpMk id="12" creationId="{9D0F3759-F3F7-43D6-A74B-E1145E91D75B}"/>
          </ac:grpSpMkLst>
        </pc:grpChg>
        <pc:grpChg chg="add">
          <ac:chgData name="De Pooter Marijn" userId="634ff10e-5ce1-4de2-b291-de73628c3d81" providerId="ADAL" clId="{0CF5A8E6-8850-4530-89CA-07A1AE8371E0}" dt="2020-04-20T02:40:17.621" v="476"/>
          <ac:grpSpMkLst>
            <pc:docMk/>
            <pc:sldMk cId="225079790" sldId="287"/>
            <ac:grpSpMk id="22" creationId="{0198D2B1-4F49-45A3-A97D-73A67334B952}"/>
          </ac:grpSpMkLst>
        </pc:grpChg>
      </pc:sldChg>
      <pc:sldChg chg="addSp delSp modSp">
        <pc:chgData name="De Pooter Marijn" userId="634ff10e-5ce1-4de2-b291-de73628c3d81" providerId="ADAL" clId="{0CF5A8E6-8850-4530-89CA-07A1AE8371E0}" dt="2020-04-20T03:02:37.151" v="799" actId="1036"/>
        <pc:sldMkLst>
          <pc:docMk/>
          <pc:sldMk cId="2172744578" sldId="288"/>
        </pc:sldMkLst>
        <pc:spChg chg="mod">
          <ac:chgData name="De Pooter Marijn" userId="634ff10e-5ce1-4de2-b291-de73628c3d81" providerId="ADAL" clId="{0CF5A8E6-8850-4530-89CA-07A1AE8371E0}" dt="2020-04-20T02:12:08.885" v="312" actId="113"/>
          <ac:spMkLst>
            <pc:docMk/>
            <pc:sldMk cId="2172744578" sldId="288"/>
            <ac:spMk id="3" creationId="{4ECABE3C-BC33-8245-822C-EE2D7505A266}"/>
          </ac:spMkLst>
        </pc:spChg>
        <pc:spChg chg="mod">
          <ac:chgData name="De Pooter Marijn" userId="634ff10e-5ce1-4de2-b291-de73628c3d81" providerId="ADAL" clId="{0CF5A8E6-8850-4530-89CA-07A1AE8371E0}" dt="2020-04-20T02:12:32.678" v="314" actId="207"/>
          <ac:spMkLst>
            <pc:docMk/>
            <pc:sldMk cId="2172744578" sldId="288"/>
            <ac:spMk id="17" creationId="{59A442AF-4D9A-425D-8F23-652FFE19D466}"/>
          </ac:spMkLst>
        </pc:spChg>
        <pc:spChg chg="mod">
          <ac:chgData name="De Pooter Marijn" userId="634ff10e-5ce1-4de2-b291-de73628c3d81" providerId="ADAL" clId="{0CF5A8E6-8850-4530-89CA-07A1AE8371E0}" dt="2020-04-20T03:02:37.151" v="799" actId="1036"/>
          <ac:spMkLst>
            <pc:docMk/>
            <pc:sldMk cId="2172744578" sldId="288"/>
            <ac:spMk id="23" creationId="{A2C4B823-9AE7-4F6D-945C-7F1404B4AB49}"/>
          </ac:spMkLst>
        </pc:spChg>
        <pc:grpChg chg="add del">
          <ac:chgData name="De Pooter Marijn" userId="634ff10e-5ce1-4de2-b291-de73628c3d81" providerId="ADAL" clId="{0CF5A8E6-8850-4530-89CA-07A1AE8371E0}" dt="2020-04-20T02:40:26.300" v="477" actId="478"/>
          <ac:grpSpMkLst>
            <pc:docMk/>
            <pc:sldMk cId="2172744578" sldId="288"/>
            <ac:grpSpMk id="11" creationId="{1C15B1C2-2753-4D69-9E0F-939DA6CA727A}"/>
          </ac:grpSpMkLst>
        </pc:grpChg>
        <pc:grpChg chg="del">
          <ac:chgData name="De Pooter Marijn" userId="634ff10e-5ce1-4de2-b291-de73628c3d81" providerId="ADAL" clId="{0CF5A8E6-8850-4530-89CA-07A1AE8371E0}" dt="2020-04-20T01:17:05.546" v="37" actId="478"/>
          <ac:grpSpMkLst>
            <pc:docMk/>
            <pc:sldMk cId="2172744578" sldId="288"/>
            <ac:grpSpMk id="12" creationId="{9D0F3759-F3F7-43D6-A74B-E1145E91D75B}"/>
          </ac:grpSpMkLst>
        </pc:grpChg>
        <pc:grpChg chg="add">
          <ac:chgData name="De Pooter Marijn" userId="634ff10e-5ce1-4de2-b291-de73628c3d81" providerId="ADAL" clId="{0CF5A8E6-8850-4530-89CA-07A1AE8371E0}" dt="2020-04-20T02:40:27.401" v="478"/>
          <ac:grpSpMkLst>
            <pc:docMk/>
            <pc:sldMk cId="2172744578" sldId="288"/>
            <ac:grpSpMk id="22" creationId="{CD35A377-C8EF-4DBE-B6C1-497E1167E326}"/>
          </ac:grpSpMkLst>
        </pc:grpChg>
      </pc:sldChg>
      <pc:sldChg chg="addSp delSp modSp">
        <pc:chgData name="De Pooter Marijn" userId="634ff10e-5ce1-4de2-b291-de73628c3d81" providerId="ADAL" clId="{0CF5A8E6-8850-4530-89CA-07A1AE8371E0}" dt="2020-04-20T02:42:44.692" v="503"/>
        <pc:sldMkLst>
          <pc:docMk/>
          <pc:sldMk cId="197127571" sldId="289"/>
        </pc:sldMkLst>
        <pc:spChg chg="mod">
          <ac:chgData name="De Pooter Marijn" userId="634ff10e-5ce1-4de2-b291-de73628c3d81" providerId="ADAL" clId="{0CF5A8E6-8850-4530-89CA-07A1AE8371E0}" dt="2020-04-20T01:18:22.605" v="53" actId="1076"/>
          <ac:spMkLst>
            <pc:docMk/>
            <pc:sldMk cId="197127571" sldId="289"/>
            <ac:spMk id="3" creationId="{4ECABE3C-BC33-8245-822C-EE2D7505A266}"/>
          </ac:spMkLst>
        </pc:spChg>
        <pc:grpChg chg="del">
          <ac:chgData name="De Pooter Marijn" userId="634ff10e-5ce1-4de2-b291-de73628c3d81" providerId="ADAL" clId="{0CF5A8E6-8850-4530-89CA-07A1AE8371E0}" dt="2020-04-20T01:18:07.681" v="49" actId="478"/>
          <ac:grpSpMkLst>
            <pc:docMk/>
            <pc:sldMk cId="197127571" sldId="289"/>
            <ac:grpSpMk id="7" creationId="{D0133044-C7BB-49E8-B2F6-0A8C23B5735F}"/>
          </ac:grpSpMkLst>
        </pc:grpChg>
        <pc:grpChg chg="add del">
          <ac:chgData name="De Pooter Marijn" userId="634ff10e-5ce1-4de2-b291-de73628c3d81" providerId="ADAL" clId="{0CF5A8E6-8850-4530-89CA-07A1AE8371E0}" dt="2020-04-20T02:42:43.427" v="502" actId="478"/>
          <ac:grpSpMkLst>
            <pc:docMk/>
            <pc:sldMk cId="197127571" sldId="289"/>
            <ac:grpSpMk id="12" creationId="{DBB2F7FB-6ED5-4CFA-965F-0E73A914D2D7}"/>
          </ac:grpSpMkLst>
        </pc:grpChg>
        <pc:grpChg chg="add">
          <ac:chgData name="De Pooter Marijn" userId="634ff10e-5ce1-4de2-b291-de73628c3d81" providerId="ADAL" clId="{0CF5A8E6-8850-4530-89CA-07A1AE8371E0}" dt="2020-04-20T02:42:44.692" v="503"/>
          <ac:grpSpMkLst>
            <pc:docMk/>
            <pc:sldMk cId="197127571" sldId="289"/>
            <ac:grpSpMk id="17" creationId="{AFD2AA89-A08E-43C4-B805-0C2F90D953F6}"/>
          </ac:grpSpMkLst>
        </pc:grpChg>
      </pc:sldChg>
      <pc:sldChg chg="addSp delSp modSp">
        <pc:chgData name="De Pooter Marijn" userId="634ff10e-5ce1-4de2-b291-de73628c3d81" providerId="ADAL" clId="{0CF5A8E6-8850-4530-89CA-07A1AE8371E0}" dt="2020-04-20T02:34:12.055" v="411"/>
        <pc:sldMkLst>
          <pc:docMk/>
          <pc:sldMk cId="548687360" sldId="290"/>
        </pc:sldMkLst>
        <pc:spChg chg="mod">
          <ac:chgData name="De Pooter Marijn" userId="634ff10e-5ce1-4de2-b291-de73628c3d81" providerId="ADAL" clId="{0CF5A8E6-8850-4530-89CA-07A1AE8371E0}" dt="2020-04-20T02:30:56.673" v="379" actId="1036"/>
          <ac:spMkLst>
            <pc:docMk/>
            <pc:sldMk cId="548687360" sldId="290"/>
            <ac:spMk id="15" creationId="{E74019C1-CF72-4463-81DF-8D7274F8DA23}"/>
          </ac:spMkLst>
        </pc:spChg>
        <pc:spChg chg="mod">
          <ac:chgData name="De Pooter Marijn" userId="634ff10e-5ce1-4de2-b291-de73628c3d81" providerId="ADAL" clId="{0CF5A8E6-8850-4530-89CA-07A1AE8371E0}" dt="2020-04-20T01:24:14.583" v="126" actId="1076"/>
          <ac:spMkLst>
            <pc:docMk/>
            <pc:sldMk cId="548687360" sldId="290"/>
            <ac:spMk id="28" creationId="{4F9C07ED-5187-4358-A1B7-4A9A65AFD010}"/>
          </ac:spMkLst>
        </pc:spChg>
        <pc:grpChg chg="add del">
          <ac:chgData name="De Pooter Marijn" userId="634ff10e-5ce1-4de2-b291-de73628c3d81" providerId="ADAL" clId="{0CF5A8E6-8850-4530-89CA-07A1AE8371E0}" dt="2020-04-20T02:34:10.810" v="410" actId="478"/>
          <ac:grpSpMkLst>
            <pc:docMk/>
            <pc:sldMk cId="548687360" sldId="290"/>
            <ac:grpSpMk id="10" creationId="{B2A038B7-431A-4449-BF4F-47770AEAC18D}"/>
          </ac:grpSpMkLst>
        </pc:grpChg>
        <pc:grpChg chg="del">
          <ac:chgData name="De Pooter Marijn" userId="634ff10e-5ce1-4de2-b291-de73628c3d81" providerId="ADAL" clId="{0CF5A8E6-8850-4530-89CA-07A1AE8371E0}" dt="2020-04-20T01:23:32.126" v="120" actId="478"/>
          <ac:grpSpMkLst>
            <pc:docMk/>
            <pc:sldMk cId="548687360" sldId="290"/>
            <ac:grpSpMk id="17" creationId="{63FB22AE-1BD3-49F6-AADE-8D7B6B15A800}"/>
          </ac:grpSpMkLst>
        </pc:grpChg>
        <pc:grpChg chg="add">
          <ac:chgData name="De Pooter Marijn" userId="634ff10e-5ce1-4de2-b291-de73628c3d81" providerId="ADAL" clId="{0CF5A8E6-8850-4530-89CA-07A1AE8371E0}" dt="2020-04-20T02:34:12.055" v="411"/>
          <ac:grpSpMkLst>
            <pc:docMk/>
            <pc:sldMk cId="548687360" sldId="290"/>
            <ac:grpSpMk id="19" creationId="{DEF99BD3-BC82-4D55-ADF7-559C318C2A68}"/>
          </ac:grpSpMkLst>
        </pc:grpChg>
        <pc:cxnChg chg="mod">
          <ac:chgData name="De Pooter Marijn" userId="634ff10e-5ce1-4de2-b291-de73628c3d81" providerId="ADAL" clId="{0CF5A8E6-8850-4530-89CA-07A1AE8371E0}" dt="2020-04-20T02:27:45.007" v="345" actId="1076"/>
          <ac:cxnSpMkLst>
            <pc:docMk/>
            <pc:sldMk cId="548687360" sldId="290"/>
            <ac:cxnSpMk id="14" creationId="{E5ED3E4B-9040-41AA-91EE-518743D472E6}"/>
          </ac:cxnSpMkLst>
        </pc:cxnChg>
      </pc:sldChg>
      <pc:sldChg chg="addSp delSp modSp">
        <pc:chgData name="De Pooter Marijn" userId="634ff10e-5ce1-4de2-b291-de73628c3d81" providerId="ADAL" clId="{0CF5A8E6-8850-4530-89CA-07A1AE8371E0}" dt="2020-04-20T02:37:45.502" v="442"/>
        <pc:sldMkLst>
          <pc:docMk/>
          <pc:sldMk cId="1597515294" sldId="291"/>
        </pc:sldMkLst>
        <pc:spChg chg="mod">
          <ac:chgData name="De Pooter Marijn" userId="634ff10e-5ce1-4de2-b291-de73628c3d81" providerId="ADAL" clId="{0CF5A8E6-8850-4530-89CA-07A1AE8371E0}" dt="2020-04-20T01:43:46.431" v="166" actId="1076"/>
          <ac:spMkLst>
            <pc:docMk/>
            <pc:sldMk cId="1597515294" sldId="291"/>
            <ac:spMk id="3" creationId="{0404F855-57EB-4013-8B77-A4502D830926}"/>
          </ac:spMkLst>
        </pc:spChg>
        <pc:spChg chg="mod">
          <ac:chgData name="De Pooter Marijn" userId="634ff10e-5ce1-4de2-b291-de73628c3d81" providerId="ADAL" clId="{0CF5A8E6-8850-4530-89CA-07A1AE8371E0}" dt="2020-04-20T01:45:47.107" v="194" actId="1076"/>
          <ac:spMkLst>
            <pc:docMk/>
            <pc:sldMk cId="1597515294" sldId="291"/>
            <ac:spMk id="7" creationId="{E4883CB2-236C-4715-A260-C6520F8F40E7}"/>
          </ac:spMkLst>
        </pc:spChg>
        <pc:spChg chg="mod">
          <ac:chgData name="De Pooter Marijn" userId="634ff10e-5ce1-4de2-b291-de73628c3d81" providerId="ADAL" clId="{0CF5A8E6-8850-4530-89CA-07A1AE8371E0}" dt="2020-04-20T01:43:12.066" v="136" actId="1076"/>
          <ac:spMkLst>
            <pc:docMk/>
            <pc:sldMk cId="1597515294" sldId="291"/>
            <ac:spMk id="23" creationId="{CBB965C4-AD38-44D7-8F91-306FF19BCA73}"/>
          </ac:spMkLst>
        </pc:spChg>
        <pc:spChg chg="mod">
          <ac:chgData name="De Pooter Marijn" userId="634ff10e-5ce1-4de2-b291-de73628c3d81" providerId="ADAL" clId="{0CF5A8E6-8850-4530-89CA-07A1AE8371E0}" dt="2020-04-20T01:45:01.930" v="191" actId="14100"/>
          <ac:spMkLst>
            <pc:docMk/>
            <pc:sldMk cId="1597515294" sldId="291"/>
            <ac:spMk id="24" creationId="{4F577C10-0EC5-40C8-B5F0-14DCD2871DDA}"/>
          </ac:spMkLst>
        </pc:spChg>
        <pc:spChg chg="mod">
          <ac:chgData name="De Pooter Marijn" userId="634ff10e-5ce1-4de2-b291-de73628c3d81" providerId="ADAL" clId="{0CF5A8E6-8850-4530-89CA-07A1AE8371E0}" dt="2020-04-20T01:46:17.236" v="195" actId="1076"/>
          <ac:spMkLst>
            <pc:docMk/>
            <pc:sldMk cId="1597515294" sldId="291"/>
            <ac:spMk id="25" creationId="{D9E07D93-97F1-4D40-AA8E-4DA89C600A9A}"/>
          </ac:spMkLst>
        </pc:spChg>
        <pc:spChg chg="mod">
          <ac:chgData name="De Pooter Marijn" userId="634ff10e-5ce1-4de2-b291-de73628c3d81" providerId="ADAL" clId="{0CF5A8E6-8850-4530-89CA-07A1AE8371E0}" dt="2020-04-20T01:47:29.529" v="208" actId="20577"/>
          <ac:spMkLst>
            <pc:docMk/>
            <pc:sldMk cId="1597515294" sldId="291"/>
            <ac:spMk id="29" creationId="{DEF9AD08-44CB-48E1-B629-6BA3D5E63D6A}"/>
          </ac:spMkLst>
        </pc:spChg>
        <pc:spChg chg="mod">
          <ac:chgData name="De Pooter Marijn" userId="634ff10e-5ce1-4de2-b291-de73628c3d81" providerId="ADAL" clId="{0CF5A8E6-8850-4530-89CA-07A1AE8371E0}" dt="2020-04-20T02:28:12.893" v="353" actId="1076"/>
          <ac:spMkLst>
            <pc:docMk/>
            <pc:sldMk cId="1597515294" sldId="291"/>
            <ac:spMk id="30" creationId="{7FEAFE3C-350E-4F42-A2FE-032F0F118C24}"/>
          </ac:spMkLst>
        </pc:spChg>
        <pc:grpChg chg="add del">
          <ac:chgData name="De Pooter Marijn" userId="634ff10e-5ce1-4de2-b291-de73628c3d81" providerId="ADAL" clId="{0CF5A8E6-8850-4530-89CA-07A1AE8371E0}" dt="2020-04-20T02:37:43.460" v="441" actId="478"/>
          <ac:grpSpMkLst>
            <pc:docMk/>
            <pc:sldMk cId="1597515294" sldId="291"/>
            <ac:grpSpMk id="17" creationId="{D47AEE45-FFCA-4794-ACD8-92ACDD3A0DE3}"/>
          </ac:grpSpMkLst>
        </pc:grpChg>
        <pc:grpChg chg="del">
          <ac:chgData name="De Pooter Marijn" userId="634ff10e-5ce1-4de2-b291-de73628c3d81" providerId="ADAL" clId="{0CF5A8E6-8850-4530-89CA-07A1AE8371E0}" dt="2020-04-20T01:42:39.670" v="127" actId="478"/>
          <ac:grpSpMkLst>
            <pc:docMk/>
            <pc:sldMk cId="1597515294" sldId="291"/>
            <ac:grpSpMk id="18" creationId="{AD34872D-63DB-47B8-8DE1-DB3059232B19}"/>
          </ac:grpSpMkLst>
        </pc:grpChg>
        <pc:grpChg chg="add">
          <ac:chgData name="De Pooter Marijn" userId="634ff10e-5ce1-4de2-b291-de73628c3d81" providerId="ADAL" clId="{0CF5A8E6-8850-4530-89CA-07A1AE8371E0}" dt="2020-04-20T02:37:45.502" v="442"/>
          <ac:grpSpMkLst>
            <pc:docMk/>
            <pc:sldMk cId="1597515294" sldId="291"/>
            <ac:grpSpMk id="32" creationId="{B4F610D8-1ED3-40F9-A8E8-1D993510E153}"/>
          </ac:grpSpMkLst>
        </pc:grpChg>
        <pc:cxnChg chg="mod">
          <ac:chgData name="De Pooter Marijn" userId="634ff10e-5ce1-4de2-b291-de73628c3d81" providerId="ADAL" clId="{0CF5A8E6-8850-4530-89CA-07A1AE8371E0}" dt="2020-04-20T01:45:47.107" v="194" actId="1076"/>
          <ac:cxnSpMkLst>
            <pc:docMk/>
            <pc:sldMk cId="1597515294" sldId="291"/>
            <ac:cxnSpMk id="11" creationId="{134F16AB-807B-4D62-9365-3EF6A814F21E}"/>
          </ac:cxnSpMkLst>
        </pc:cxnChg>
        <pc:cxnChg chg="mod">
          <ac:chgData name="De Pooter Marijn" userId="634ff10e-5ce1-4de2-b291-de73628c3d81" providerId="ADAL" clId="{0CF5A8E6-8850-4530-89CA-07A1AE8371E0}" dt="2020-04-20T01:47:03.041" v="207" actId="1035"/>
          <ac:cxnSpMkLst>
            <pc:docMk/>
            <pc:sldMk cId="1597515294" sldId="291"/>
            <ac:cxnSpMk id="14" creationId="{1A1E38A3-C733-45A0-83B6-3DA7CA7B4E00}"/>
          </ac:cxnSpMkLst>
        </pc:cxnChg>
        <pc:cxnChg chg="mod">
          <ac:chgData name="De Pooter Marijn" userId="634ff10e-5ce1-4de2-b291-de73628c3d81" providerId="ADAL" clId="{0CF5A8E6-8850-4530-89CA-07A1AE8371E0}" dt="2020-04-20T02:27:50.747" v="349" actId="1036"/>
          <ac:cxnSpMkLst>
            <pc:docMk/>
            <pc:sldMk cId="1597515294" sldId="291"/>
            <ac:cxnSpMk id="28" creationId="{A0B59865-D6DC-4959-8570-64C812013F93}"/>
          </ac:cxnSpMkLst>
        </pc:cxnChg>
      </pc:sldChg>
      <pc:sldChg chg="modSp">
        <pc:chgData name="De Pooter Marijn" userId="634ff10e-5ce1-4de2-b291-de73628c3d81" providerId="ADAL" clId="{0CF5A8E6-8850-4530-89CA-07A1AE8371E0}" dt="2020-04-20T02:37:10.791" v="438" actId="1076"/>
        <pc:sldMkLst>
          <pc:docMk/>
          <pc:sldMk cId="1065570609" sldId="292"/>
        </pc:sldMkLst>
        <pc:spChg chg="mod">
          <ac:chgData name="De Pooter Marijn" userId="634ff10e-5ce1-4de2-b291-de73628c3d81" providerId="ADAL" clId="{0CF5A8E6-8850-4530-89CA-07A1AE8371E0}" dt="2020-04-20T02:37:10.791" v="438" actId="1076"/>
          <ac:spMkLst>
            <pc:docMk/>
            <pc:sldMk cId="1065570609" sldId="292"/>
            <ac:spMk id="19" creationId="{7E644330-BCBC-48E4-99BD-44071367D322}"/>
          </ac:spMkLst>
        </pc:spChg>
        <pc:spChg chg="mod">
          <ac:chgData name="De Pooter Marijn" userId="634ff10e-5ce1-4de2-b291-de73628c3d81" providerId="ADAL" clId="{0CF5A8E6-8850-4530-89CA-07A1AE8371E0}" dt="2020-04-20T02:09:13.698" v="292" actId="20577"/>
          <ac:spMkLst>
            <pc:docMk/>
            <pc:sldMk cId="1065570609" sldId="292"/>
            <ac:spMk id="29" creationId="{DEF9AD08-44CB-48E1-B629-6BA3D5E63D6A}"/>
          </ac:spMkLst>
        </pc:spChg>
      </pc:sldChg>
      <pc:sldChg chg="addSp delSp modSp">
        <pc:chgData name="De Pooter Marijn" userId="634ff10e-5ce1-4de2-b291-de73628c3d81" providerId="ADAL" clId="{0CF5A8E6-8850-4530-89CA-07A1AE8371E0}" dt="2020-04-20T02:37:30.439" v="440"/>
        <pc:sldMkLst>
          <pc:docMk/>
          <pc:sldMk cId="159997603" sldId="293"/>
        </pc:sldMkLst>
        <pc:spChg chg="mod">
          <ac:chgData name="De Pooter Marijn" userId="634ff10e-5ce1-4de2-b291-de73628c3d81" providerId="ADAL" clId="{0CF5A8E6-8850-4530-89CA-07A1AE8371E0}" dt="2020-04-20T02:09:29.303" v="294"/>
          <ac:spMkLst>
            <pc:docMk/>
            <pc:sldMk cId="159997603" sldId="293"/>
            <ac:spMk id="29" creationId="{DEF9AD08-44CB-48E1-B629-6BA3D5E63D6A}"/>
          </ac:spMkLst>
        </pc:spChg>
        <pc:grpChg chg="add del mod">
          <ac:chgData name="De Pooter Marijn" userId="634ff10e-5ce1-4de2-b291-de73628c3d81" providerId="ADAL" clId="{0CF5A8E6-8850-4530-89CA-07A1AE8371E0}" dt="2020-04-20T02:37:29.151" v="439" actId="478"/>
          <ac:grpSpMkLst>
            <pc:docMk/>
            <pc:sldMk cId="159997603" sldId="293"/>
            <ac:grpSpMk id="10" creationId="{6DF4FA5A-49D5-4605-83C9-EA14A2301E25}"/>
          </ac:grpSpMkLst>
        </pc:grpChg>
        <pc:grpChg chg="add">
          <ac:chgData name="De Pooter Marijn" userId="634ff10e-5ce1-4de2-b291-de73628c3d81" providerId="ADAL" clId="{0CF5A8E6-8850-4530-89CA-07A1AE8371E0}" dt="2020-04-20T02:37:30.439" v="440"/>
          <ac:grpSpMkLst>
            <pc:docMk/>
            <pc:sldMk cId="159997603" sldId="293"/>
            <ac:grpSpMk id="16" creationId="{B60CBEE6-B7DF-4D64-B0BC-7681F712EE08}"/>
          </ac:grpSpMkLst>
        </pc:grpChg>
        <pc:grpChg chg="del">
          <ac:chgData name="De Pooter Marijn" userId="634ff10e-5ce1-4de2-b291-de73628c3d81" providerId="ADAL" clId="{0CF5A8E6-8850-4530-89CA-07A1AE8371E0}" dt="2020-04-20T01:14:42.447" v="8" actId="478"/>
          <ac:grpSpMkLst>
            <pc:docMk/>
            <pc:sldMk cId="159997603" sldId="293"/>
            <ac:grpSpMk id="18" creationId="{AD34872D-63DB-47B8-8DE1-DB3059232B19}"/>
          </ac:grpSpMkLst>
        </pc:grpChg>
      </pc:sldChg>
      <pc:sldChg chg="addSp delSp modSp">
        <pc:chgData name="De Pooter Marijn" userId="634ff10e-5ce1-4de2-b291-de73628c3d81" providerId="ADAL" clId="{0CF5A8E6-8850-4530-89CA-07A1AE8371E0}" dt="2020-04-20T03:04:34.008" v="804" actId="1036"/>
        <pc:sldMkLst>
          <pc:docMk/>
          <pc:sldMk cId="940007482" sldId="294"/>
        </pc:sldMkLst>
        <pc:spChg chg="mod">
          <ac:chgData name="De Pooter Marijn" userId="634ff10e-5ce1-4de2-b291-de73628c3d81" providerId="ADAL" clId="{0CF5A8E6-8850-4530-89CA-07A1AE8371E0}" dt="2020-04-20T01:19:43.773" v="58" actId="1076"/>
          <ac:spMkLst>
            <pc:docMk/>
            <pc:sldMk cId="940007482" sldId="294"/>
            <ac:spMk id="3" creationId="{4ECABE3C-BC33-8245-822C-EE2D7505A266}"/>
          </ac:spMkLst>
        </pc:spChg>
        <pc:spChg chg="mod">
          <ac:chgData name="De Pooter Marijn" userId="634ff10e-5ce1-4de2-b291-de73628c3d81" providerId="ADAL" clId="{0CF5A8E6-8850-4530-89CA-07A1AE8371E0}" dt="2020-04-20T03:04:34.008" v="804" actId="1036"/>
          <ac:spMkLst>
            <pc:docMk/>
            <pc:sldMk cId="940007482" sldId="294"/>
            <ac:spMk id="18" creationId="{370BE74D-783C-4F99-B4D2-9AA460B889EB}"/>
          </ac:spMkLst>
        </pc:spChg>
        <pc:grpChg chg="del">
          <ac:chgData name="De Pooter Marijn" userId="634ff10e-5ce1-4de2-b291-de73628c3d81" providerId="ADAL" clId="{0CF5A8E6-8850-4530-89CA-07A1AE8371E0}" dt="2020-04-20T01:19:30.391" v="54" actId="478"/>
          <ac:grpSpMkLst>
            <pc:docMk/>
            <pc:sldMk cId="940007482" sldId="294"/>
            <ac:grpSpMk id="7" creationId="{D029D5A1-E55D-42C3-BDC9-54D21A954650}"/>
          </ac:grpSpMkLst>
        </pc:grpChg>
        <pc:grpChg chg="add del">
          <ac:chgData name="De Pooter Marijn" userId="634ff10e-5ce1-4de2-b291-de73628c3d81" providerId="ADAL" clId="{0CF5A8E6-8850-4530-89CA-07A1AE8371E0}" dt="2020-04-20T02:48:41.567" v="655" actId="478"/>
          <ac:grpSpMkLst>
            <pc:docMk/>
            <pc:sldMk cId="940007482" sldId="294"/>
            <ac:grpSpMk id="12" creationId="{E9A09AAB-D9C8-4428-9891-943B501340DF}"/>
          </ac:grpSpMkLst>
        </pc:grpChg>
        <pc:grpChg chg="add">
          <ac:chgData name="De Pooter Marijn" userId="634ff10e-5ce1-4de2-b291-de73628c3d81" providerId="ADAL" clId="{0CF5A8E6-8850-4530-89CA-07A1AE8371E0}" dt="2020-04-20T02:48:42.857" v="656"/>
          <ac:grpSpMkLst>
            <pc:docMk/>
            <pc:sldMk cId="940007482" sldId="294"/>
            <ac:grpSpMk id="17" creationId="{3D558986-5537-432C-BD71-AF860C91530B}"/>
          </ac:grpSpMkLst>
        </pc:grpChg>
      </pc:sldChg>
      <pc:sldChg chg="addSp delSp modSp">
        <pc:chgData name="De Pooter Marijn" userId="634ff10e-5ce1-4de2-b291-de73628c3d81" providerId="ADAL" clId="{0CF5A8E6-8850-4530-89CA-07A1AE8371E0}" dt="2020-04-20T03:04:50.897" v="805" actId="1036"/>
        <pc:sldMkLst>
          <pc:docMk/>
          <pc:sldMk cId="4081770311" sldId="295"/>
        </pc:sldMkLst>
        <pc:spChg chg="mod">
          <ac:chgData name="De Pooter Marijn" userId="634ff10e-5ce1-4de2-b291-de73628c3d81" providerId="ADAL" clId="{0CF5A8E6-8850-4530-89CA-07A1AE8371E0}" dt="2020-04-20T03:04:50.897" v="805" actId="1036"/>
          <ac:spMkLst>
            <pc:docMk/>
            <pc:sldMk cId="4081770311" sldId="295"/>
            <ac:spMk id="13" creationId="{0697A014-456E-46E7-84A3-2ADCCB7E800E}"/>
          </ac:spMkLst>
        </pc:spChg>
        <pc:grpChg chg="del">
          <ac:chgData name="De Pooter Marijn" userId="634ff10e-5ce1-4de2-b291-de73628c3d81" providerId="ADAL" clId="{0CF5A8E6-8850-4530-89CA-07A1AE8371E0}" dt="2020-04-20T02:49:01.175" v="657" actId="478"/>
          <ac:grpSpMkLst>
            <pc:docMk/>
            <pc:sldMk cId="4081770311" sldId="295"/>
            <ac:grpSpMk id="7" creationId="{D029D5A1-E55D-42C3-BDC9-54D21A954650}"/>
          </ac:grpSpMkLst>
        </pc:grpChg>
        <pc:grpChg chg="add">
          <ac:chgData name="De Pooter Marijn" userId="634ff10e-5ce1-4de2-b291-de73628c3d81" providerId="ADAL" clId="{0CF5A8E6-8850-4530-89CA-07A1AE8371E0}" dt="2020-04-20T02:49:02.430" v="658"/>
          <ac:grpSpMkLst>
            <pc:docMk/>
            <pc:sldMk cId="4081770311" sldId="295"/>
            <ac:grpSpMk id="12" creationId="{B9D8F260-B043-4C37-9F75-9E52356FA163}"/>
          </ac:grpSpMkLst>
        </pc:grpChg>
        <pc:picChg chg="mod">
          <ac:chgData name="De Pooter Marijn" userId="634ff10e-5ce1-4de2-b291-de73628c3d81" providerId="ADAL" clId="{0CF5A8E6-8850-4530-89CA-07A1AE8371E0}" dt="2020-04-20T02:49:41.553" v="659" actId="207"/>
          <ac:picMkLst>
            <pc:docMk/>
            <pc:sldMk cId="4081770311" sldId="295"/>
            <ac:picMk id="14" creationId="{D08E4143-CA9E-482F-89C6-6749D92D111B}"/>
          </ac:picMkLst>
        </pc:picChg>
      </pc:sldChg>
      <pc:sldChg chg="addSp delSp modSp">
        <pc:chgData name="De Pooter Marijn" userId="634ff10e-5ce1-4de2-b291-de73628c3d81" providerId="ADAL" clId="{0CF5A8E6-8850-4530-89CA-07A1AE8371E0}" dt="2020-04-20T03:02:54.543" v="800" actId="1036"/>
        <pc:sldMkLst>
          <pc:docMk/>
          <pc:sldMk cId="1625737628" sldId="296"/>
        </pc:sldMkLst>
        <pc:spChg chg="mod">
          <ac:chgData name="De Pooter Marijn" userId="634ff10e-5ce1-4de2-b291-de73628c3d81" providerId="ADAL" clId="{0CF5A8E6-8850-4530-89CA-07A1AE8371E0}" dt="2020-04-20T03:02:54.543" v="800" actId="1036"/>
          <ac:spMkLst>
            <pc:docMk/>
            <pc:sldMk cId="1625737628" sldId="296"/>
            <ac:spMk id="18" creationId="{D96233F5-B28E-423E-8167-68EF284206AC}"/>
          </ac:spMkLst>
        </pc:spChg>
        <pc:grpChg chg="add">
          <ac:chgData name="De Pooter Marijn" userId="634ff10e-5ce1-4de2-b291-de73628c3d81" providerId="ADAL" clId="{0CF5A8E6-8850-4530-89CA-07A1AE8371E0}" dt="2020-04-20T02:40:47.393" v="480"/>
          <ac:grpSpMkLst>
            <pc:docMk/>
            <pc:sldMk cId="1625737628" sldId="296"/>
            <ac:grpSpMk id="11" creationId="{25358C8B-EC85-4423-B9A8-E10D75BFA33A}"/>
          </ac:grpSpMkLst>
        </pc:grpChg>
        <pc:grpChg chg="del">
          <ac:chgData name="De Pooter Marijn" userId="634ff10e-5ce1-4de2-b291-de73628c3d81" providerId="ADAL" clId="{0CF5A8E6-8850-4530-89CA-07A1AE8371E0}" dt="2020-04-20T02:40:46.236" v="479" actId="478"/>
          <ac:grpSpMkLst>
            <pc:docMk/>
            <pc:sldMk cId="1625737628" sldId="296"/>
            <ac:grpSpMk id="12" creationId="{9D0F3759-F3F7-43D6-A74B-E1145E91D75B}"/>
          </ac:grpSpMkLst>
        </pc:grpChg>
      </pc:sldChg>
      <pc:sldChg chg="addSp delSp modSp">
        <pc:chgData name="De Pooter Marijn" userId="634ff10e-5ce1-4de2-b291-de73628c3d81" providerId="ADAL" clId="{0CF5A8E6-8850-4530-89CA-07A1AE8371E0}" dt="2020-04-20T03:03:10.593" v="802" actId="1036"/>
        <pc:sldMkLst>
          <pc:docMk/>
          <pc:sldMk cId="3709124516" sldId="299"/>
        </pc:sldMkLst>
        <pc:spChg chg="mod">
          <ac:chgData name="De Pooter Marijn" userId="634ff10e-5ce1-4de2-b291-de73628c3d81" providerId="ADAL" clId="{0CF5A8E6-8850-4530-89CA-07A1AE8371E0}" dt="2020-04-20T03:03:10.593" v="802" actId="1036"/>
          <ac:spMkLst>
            <pc:docMk/>
            <pc:sldMk cId="3709124516" sldId="299"/>
            <ac:spMk id="19" creationId="{3C1BFDF0-E139-4F2B-9AFB-434F2225C1F5}"/>
          </ac:spMkLst>
        </pc:spChg>
        <pc:grpChg chg="del">
          <ac:chgData name="De Pooter Marijn" userId="634ff10e-5ce1-4de2-b291-de73628c3d81" providerId="ADAL" clId="{0CF5A8E6-8850-4530-89CA-07A1AE8371E0}" dt="2020-04-20T02:41:06.192" v="483" actId="478"/>
          <ac:grpSpMkLst>
            <pc:docMk/>
            <pc:sldMk cId="3709124516" sldId="299"/>
            <ac:grpSpMk id="12" creationId="{9D0F3759-F3F7-43D6-A74B-E1145E91D75B}"/>
          </ac:grpSpMkLst>
        </pc:grpChg>
        <pc:grpChg chg="add">
          <ac:chgData name="De Pooter Marijn" userId="634ff10e-5ce1-4de2-b291-de73628c3d81" providerId="ADAL" clId="{0CF5A8E6-8850-4530-89CA-07A1AE8371E0}" dt="2020-04-20T02:41:07.339" v="484"/>
          <ac:grpSpMkLst>
            <pc:docMk/>
            <pc:sldMk cId="3709124516" sldId="299"/>
            <ac:grpSpMk id="18" creationId="{395C6149-A2E4-49EA-86A0-798B7CE763C1}"/>
          </ac:grpSpMkLst>
        </pc:grpChg>
      </pc:sldChg>
      <pc:sldChg chg="addSp delSp modSp">
        <pc:chgData name="De Pooter Marijn" userId="634ff10e-5ce1-4de2-b291-de73628c3d81" providerId="ADAL" clId="{0CF5A8E6-8850-4530-89CA-07A1AE8371E0}" dt="2020-04-20T03:03:01.665" v="801" actId="1036"/>
        <pc:sldMkLst>
          <pc:docMk/>
          <pc:sldMk cId="3749080174" sldId="302"/>
        </pc:sldMkLst>
        <pc:spChg chg="mod">
          <ac:chgData name="De Pooter Marijn" userId="634ff10e-5ce1-4de2-b291-de73628c3d81" providerId="ADAL" clId="{0CF5A8E6-8850-4530-89CA-07A1AE8371E0}" dt="2020-04-20T03:03:01.665" v="801" actId="1036"/>
          <ac:spMkLst>
            <pc:docMk/>
            <pc:sldMk cId="3749080174" sldId="302"/>
            <ac:spMk id="28" creationId="{86461F7F-C1B6-4B20-98C3-1B4B35989B90}"/>
          </ac:spMkLst>
        </pc:spChg>
        <pc:grpChg chg="del">
          <ac:chgData name="De Pooter Marijn" userId="634ff10e-5ce1-4de2-b291-de73628c3d81" providerId="ADAL" clId="{0CF5A8E6-8850-4530-89CA-07A1AE8371E0}" dt="2020-04-20T02:40:53.673" v="481" actId="478"/>
          <ac:grpSpMkLst>
            <pc:docMk/>
            <pc:sldMk cId="3749080174" sldId="302"/>
            <ac:grpSpMk id="12" creationId="{9D0F3759-F3F7-43D6-A74B-E1145E91D75B}"/>
          </ac:grpSpMkLst>
        </pc:grpChg>
        <pc:grpChg chg="add">
          <ac:chgData name="De Pooter Marijn" userId="634ff10e-5ce1-4de2-b291-de73628c3d81" providerId="ADAL" clId="{0CF5A8E6-8850-4530-89CA-07A1AE8371E0}" dt="2020-04-20T02:40:54.903" v="482"/>
          <ac:grpSpMkLst>
            <pc:docMk/>
            <pc:sldMk cId="3749080174" sldId="302"/>
            <ac:grpSpMk id="25" creationId="{1595B9AA-030C-4663-9D73-36286C06DAA8}"/>
          </ac:grpSpMkLst>
        </pc:grpChg>
      </pc:sldChg>
      <pc:sldChg chg="modSp">
        <pc:chgData name="De Pooter Marijn" userId="634ff10e-5ce1-4de2-b291-de73628c3d81" providerId="ADAL" clId="{0CF5A8E6-8850-4530-89CA-07A1AE8371E0}" dt="2020-04-29T20:23:38.813" v="1796" actId="20577"/>
        <pc:sldMkLst>
          <pc:docMk/>
          <pc:sldMk cId="1050307132" sldId="304"/>
        </pc:sldMkLst>
        <pc:spChg chg="mod">
          <ac:chgData name="De Pooter Marijn" userId="634ff10e-5ce1-4de2-b291-de73628c3d81" providerId="ADAL" clId="{0CF5A8E6-8850-4530-89CA-07A1AE8371E0}" dt="2020-04-29T20:19:43.554" v="1540" actId="20577"/>
          <ac:spMkLst>
            <pc:docMk/>
            <pc:sldMk cId="1050307132" sldId="304"/>
            <ac:spMk id="2" creationId="{E86959B1-3923-4945-A1AB-86C646A4550E}"/>
          </ac:spMkLst>
        </pc:spChg>
        <pc:spChg chg="mod">
          <ac:chgData name="De Pooter Marijn" userId="634ff10e-5ce1-4de2-b291-de73628c3d81" providerId="ADAL" clId="{0CF5A8E6-8850-4530-89CA-07A1AE8371E0}" dt="2020-04-20T02:52:05.884" v="693" actId="20577"/>
          <ac:spMkLst>
            <pc:docMk/>
            <pc:sldMk cId="1050307132" sldId="304"/>
            <ac:spMk id="3" creationId="{4ECABE3C-BC33-8245-822C-EE2D7505A266}"/>
          </ac:spMkLst>
        </pc:spChg>
        <pc:spChg chg="mod">
          <ac:chgData name="De Pooter Marijn" userId="634ff10e-5ce1-4de2-b291-de73628c3d81" providerId="ADAL" clId="{0CF5A8E6-8850-4530-89CA-07A1AE8371E0}" dt="2020-04-29T20:23:38.813" v="1796" actId="20577"/>
          <ac:spMkLst>
            <pc:docMk/>
            <pc:sldMk cId="1050307132" sldId="304"/>
            <ac:spMk id="9" creationId="{39B95173-AFDB-466C-9C70-BC059ECC97EC}"/>
          </ac:spMkLst>
        </pc:spChg>
      </pc:sldChg>
      <pc:sldChg chg="modSp">
        <pc:chgData name="De Pooter Marijn" userId="634ff10e-5ce1-4de2-b291-de73628c3d81" providerId="ADAL" clId="{0CF5A8E6-8850-4530-89CA-07A1AE8371E0}" dt="2020-04-29T20:23:33.551" v="1789" actId="20577"/>
        <pc:sldMkLst>
          <pc:docMk/>
          <pc:sldMk cId="2812066807" sldId="305"/>
        </pc:sldMkLst>
        <pc:spChg chg="mod">
          <ac:chgData name="De Pooter Marijn" userId="634ff10e-5ce1-4de2-b291-de73628c3d81" providerId="ADAL" clId="{0CF5A8E6-8850-4530-89CA-07A1AE8371E0}" dt="2020-04-29T20:19:59.394" v="1566" actId="20577"/>
          <ac:spMkLst>
            <pc:docMk/>
            <pc:sldMk cId="2812066807" sldId="305"/>
            <ac:spMk id="2" creationId="{E86959B1-3923-4945-A1AB-86C646A4550E}"/>
          </ac:spMkLst>
        </pc:spChg>
        <pc:spChg chg="mod">
          <ac:chgData name="De Pooter Marijn" userId="634ff10e-5ce1-4de2-b291-de73628c3d81" providerId="ADAL" clId="{0CF5A8E6-8850-4530-89CA-07A1AE8371E0}" dt="2020-04-29T20:23:33.551" v="1789" actId="20577"/>
          <ac:spMkLst>
            <pc:docMk/>
            <pc:sldMk cId="2812066807" sldId="305"/>
            <ac:spMk id="9" creationId="{39B95173-AFDB-466C-9C70-BC059ECC97EC}"/>
          </ac:spMkLst>
        </pc:spChg>
      </pc:sldChg>
      <pc:sldChg chg="modSp">
        <pc:chgData name="De Pooter Marijn" userId="634ff10e-5ce1-4de2-b291-de73628c3d81" providerId="ADAL" clId="{0CF5A8E6-8850-4530-89CA-07A1AE8371E0}" dt="2020-04-29T20:23:26.529" v="1782" actId="20577"/>
        <pc:sldMkLst>
          <pc:docMk/>
          <pc:sldMk cId="1327952075" sldId="307"/>
        </pc:sldMkLst>
        <pc:spChg chg="mod">
          <ac:chgData name="De Pooter Marijn" userId="634ff10e-5ce1-4de2-b291-de73628c3d81" providerId="ADAL" clId="{0CF5A8E6-8850-4530-89CA-07A1AE8371E0}" dt="2020-04-29T20:20:31.433" v="1598" actId="20577"/>
          <ac:spMkLst>
            <pc:docMk/>
            <pc:sldMk cId="1327952075" sldId="307"/>
            <ac:spMk id="2" creationId="{E86959B1-3923-4945-A1AB-86C646A4550E}"/>
          </ac:spMkLst>
        </pc:spChg>
        <pc:spChg chg="mod">
          <ac:chgData name="De Pooter Marijn" userId="634ff10e-5ce1-4de2-b291-de73628c3d81" providerId="ADAL" clId="{0CF5A8E6-8850-4530-89CA-07A1AE8371E0}" dt="2020-04-29T20:23:26.529" v="1782" actId="20577"/>
          <ac:spMkLst>
            <pc:docMk/>
            <pc:sldMk cId="1327952075" sldId="307"/>
            <ac:spMk id="9" creationId="{39B95173-AFDB-466C-9C70-BC059ECC97EC}"/>
          </ac:spMkLst>
        </pc:spChg>
      </pc:sldChg>
      <pc:sldChg chg="addSp delSp modSp">
        <pc:chgData name="De Pooter Marijn" userId="634ff10e-5ce1-4de2-b291-de73628c3d81" providerId="ADAL" clId="{0CF5A8E6-8850-4530-89CA-07A1AE8371E0}" dt="2020-04-29T20:20:17.859" v="1586" actId="20577"/>
        <pc:sldMkLst>
          <pc:docMk/>
          <pc:sldMk cId="3889119266" sldId="310"/>
        </pc:sldMkLst>
        <pc:spChg chg="mod">
          <ac:chgData name="De Pooter Marijn" userId="634ff10e-5ce1-4de2-b291-de73628c3d81" providerId="ADAL" clId="{0CF5A8E6-8850-4530-89CA-07A1AE8371E0}" dt="2020-04-29T20:20:12.467" v="1577" actId="20577"/>
          <ac:spMkLst>
            <pc:docMk/>
            <pc:sldMk cId="3889119266" sldId="310"/>
            <ac:spMk id="2" creationId="{E86959B1-3923-4945-A1AB-86C646A4550E}"/>
          </ac:spMkLst>
        </pc:spChg>
        <pc:spChg chg="mod">
          <ac:chgData name="De Pooter Marijn" userId="634ff10e-5ce1-4de2-b291-de73628c3d81" providerId="ADAL" clId="{0CF5A8E6-8850-4530-89CA-07A1AE8371E0}" dt="2020-04-29T20:20:17.859" v="1586" actId="20577"/>
          <ac:spMkLst>
            <pc:docMk/>
            <pc:sldMk cId="3889119266" sldId="310"/>
            <ac:spMk id="13" creationId="{F265C9CB-7A65-4ABB-98C9-7149A7830720}"/>
          </ac:spMkLst>
        </pc:spChg>
        <pc:grpChg chg="del">
          <ac:chgData name="De Pooter Marijn" userId="634ff10e-5ce1-4de2-b291-de73628c3d81" providerId="ADAL" clId="{0CF5A8E6-8850-4530-89CA-07A1AE8371E0}" dt="2020-04-20T02:43:38.193" v="506" actId="478"/>
          <ac:grpSpMkLst>
            <pc:docMk/>
            <pc:sldMk cId="3889119266" sldId="310"/>
            <ac:grpSpMk id="7" creationId="{D0133044-C7BB-49E8-B2F6-0A8C23B5735F}"/>
          </ac:grpSpMkLst>
        </pc:grpChg>
        <pc:grpChg chg="add">
          <ac:chgData name="De Pooter Marijn" userId="634ff10e-5ce1-4de2-b291-de73628c3d81" providerId="ADAL" clId="{0CF5A8E6-8850-4530-89CA-07A1AE8371E0}" dt="2020-04-20T02:43:39.451" v="507"/>
          <ac:grpSpMkLst>
            <pc:docMk/>
            <pc:sldMk cId="3889119266" sldId="310"/>
            <ac:grpSpMk id="12" creationId="{629AF2ED-D2AC-42B8-9E58-C621070542EA}"/>
          </ac:grpSpMkLst>
        </pc:grpChg>
      </pc:sldChg>
      <pc:sldChg chg="modSp">
        <pc:chgData name="De Pooter Marijn" userId="634ff10e-5ce1-4de2-b291-de73628c3d81" providerId="ADAL" clId="{0CF5A8E6-8850-4530-89CA-07A1AE8371E0}" dt="2020-04-29T20:23:18.766" v="1775" actId="20577"/>
        <pc:sldMkLst>
          <pc:docMk/>
          <pc:sldMk cId="2511425471" sldId="311"/>
        </pc:sldMkLst>
        <pc:spChg chg="mod">
          <ac:chgData name="De Pooter Marijn" userId="634ff10e-5ce1-4de2-b291-de73628c3d81" providerId="ADAL" clId="{0CF5A8E6-8850-4530-89CA-07A1AE8371E0}" dt="2020-04-29T20:21:04.159" v="1634" actId="20577"/>
          <ac:spMkLst>
            <pc:docMk/>
            <pc:sldMk cId="2511425471" sldId="311"/>
            <ac:spMk id="2" creationId="{E86959B1-3923-4945-A1AB-86C646A4550E}"/>
          </ac:spMkLst>
        </pc:spChg>
        <pc:spChg chg="mod">
          <ac:chgData name="De Pooter Marijn" userId="634ff10e-5ce1-4de2-b291-de73628c3d81" providerId="ADAL" clId="{0CF5A8E6-8850-4530-89CA-07A1AE8371E0}" dt="2020-04-29T20:23:18.766" v="1775" actId="20577"/>
          <ac:spMkLst>
            <pc:docMk/>
            <pc:sldMk cId="2511425471" sldId="311"/>
            <ac:spMk id="9" creationId="{39B95173-AFDB-466C-9C70-BC059ECC97EC}"/>
          </ac:spMkLst>
        </pc:spChg>
      </pc:sldChg>
      <pc:sldChg chg="addSp delSp modSp">
        <pc:chgData name="De Pooter Marijn" userId="634ff10e-5ce1-4de2-b291-de73628c3d81" providerId="ADAL" clId="{0CF5A8E6-8850-4530-89CA-07A1AE8371E0}" dt="2020-04-29T20:22:02.214" v="1707" actId="20577"/>
        <pc:sldMkLst>
          <pc:docMk/>
          <pc:sldMk cId="2913506560" sldId="312"/>
        </pc:sldMkLst>
        <pc:spChg chg="mod">
          <ac:chgData name="De Pooter Marijn" userId="634ff10e-5ce1-4de2-b291-de73628c3d81" providerId="ADAL" clId="{0CF5A8E6-8850-4530-89CA-07A1AE8371E0}" dt="2020-04-29T20:21:57.085" v="1704" actId="20577"/>
          <ac:spMkLst>
            <pc:docMk/>
            <pc:sldMk cId="2913506560" sldId="312"/>
            <ac:spMk id="2" creationId="{E86959B1-3923-4945-A1AB-86C646A4550E}"/>
          </ac:spMkLst>
        </pc:spChg>
        <pc:spChg chg="mod">
          <ac:chgData name="De Pooter Marijn" userId="634ff10e-5ce1-4de2-b291-de73628c3d81" providerId="ADAL" clId="{0CF5A8E6-8850-4530-89CA-07A1AE8371E0}" dt="2020-04-29T20:22:02.214" v="1707" actId="20577"/>
          <ac:spMkLst>
            <pc:docMk/>
            <pc:sldMk cId="2913506560" sldId="312"/>
            <ac:spMk id="13" creationId="{051F654C-5C4D-483B-958E-D01667CACBD0}"/>
          </ac:spMkLst>
        </pc:spChg>
        <pc:grpChg chg="del">
          <ac:chgData name="De Pooter Marijn" userId="634ff10e-5ce1-4de2-b291-de73628c3d81" providerId="ADAL" clId="{0CF5A8E6-8850-4530-89CA-07A1AE8371E0}" dt="2020-04-20T02:44:55.745" v="548" actId="478"/>
          <ac:grpSpMkLst>
            <pc:docMk/>
            <pc:sldMk cId="2913506560" sldId="312"/>
            <ac:grpSpMk id="7" creationId="{D0133044-C7BB-49E8-B2F6-0A8C23B5735F}"/>
          </ac:grpSpMkLst>
        </pc:grpChg>
        <pc:grpChg chg="add">
          <ac:chgData name="De Pooter Marijn" userId="634ff10e-5ce1-4de2-b291-de73628c3d81" providerId="ADAL" clId="{0CF5A8E6-8850-4530-89CA-07A1AE8371E0}" dt="2020-04-20T02:44:57.061" v="549"/>
          <ac:grpSpMkLst>
            <pc:docMk/>
            <pc:sldMk cId="2913506560" sldId="312"/>
            <ac:grpSpMk id="12" creationId="{0BE2B80A-1B3C-443E-8A08-C4D76350414E}"/>
          </ac:grpSpMkLst>
        </pc:grpChg>
      </pc:sldChg>
      <pc:sldChg chg="modSp">
        <pc:chgData name="De Pooter Marijn" userId="634ff10e-5ce1-4de2-b291-de73628c3d81" providerId="ADAL" clId="{0CF5A8E6-8850-4530-89CA-07A1AE8371E0}" dt="2020-04-29T20:23:14.016" v="1768" actId="20577"/>
        <pc:sldMkLst>
          <pc:docMk/>
          <pc:sldMk cId="758111458" sldId="313"/>
        </pc:sldMkLst>
        <pc:spChg chg="mod">
          <ac:chgData name="De Pooter Marijn" userId="634ff10e-5ce1-4de2-b291-de73628c3d81" providerId="ADAL" clId="{0CF5A8E6-8850-4530-89CA-07A1AE8371E0}" dt="2020-04-29T20:21:15.778" v="1651" actId="20577"/>
          <ac:spMkLst>
            <pc:docMk/>
            <pc:sldMk cId="758111458" sldId="313"/>
            <ac:spMk id="2" creationId="{E86959B1-3923-4945-A1AB-86C646A4550E}"/>
          </ac:spMkLst>
        </pc:spChg>
        <pc:spChg chg="mod">
          <ac:chgData name="De Pooter Marijn" userId="634ff10e-5ce1-4de2-b291-de73628c3d81" providerId="ADAL" clId="{0CF5A8E6-8850-4530-89CA-07A1AE8371E0}" dt="2020-04-29T20:23:14.016" v="1768" actId="20577"/>
          <ac:spMkLst>
            <pc:docMk/>
            <pc:sldMk cId="758111458" sldId="313"/>
            <ac:spMk id="9" creationId="{39B95173-AFDB-466C-9C70-BC059ECC97EC}"/>
          </ac:spMkLst>
        </pc:spChg>
      </pc:sldChg>
      <pc:sldChg chg="addSp delSp modSp">
        <pc:chgData name="De Pooter Marijn" userId="634ff10e-5ce1-4de2-b291-de73628c3d81" providerId="ADAL" clId="{0CF5A8E6-8850-4530-89CA-07A1AE8371E0}" dt="2020-04-20T03:06:04.221" v="810" actId="1036"/>
        <pc:sldMkLst>
          <pc:docMk/>
          <pc:sldMk cId="1943433070" sldId="314"/>
        </pc:sldMkLst>
        <pc:spChg chg="mod">
          <ac:chgData name="De Pooter Marijn" userId="634ff10e-5ce1-4de2-b291-de73628c3d81" providerId="ADAL" clId="{0CF5A8E6-8850-4530-89CA-07A1AE8371E0}" dt="2020-04-20T02:59:57.351" v="774" actId="1076"/>
          <ac:spMkLst>
            <pc:docMk/>
            <pc:sldMk cId="1943433070" sldId="314"/>
            <ac:spMk id="3" creationId="{4ECABE3C-BC33-8245-822C-EE2D7505A266}"/>
          </ac:spMkLst>
        </pc:spChg>
        <pc:spChg chg="mod">
          <ac:chgData name="De Pooter Marijn" userId="634ff10e-5ce1-4de2-b291-de73628c3d81" providerId="ADAL" clId="{0CF5A8E6-8850-4530-89CA-07A1AE8371E0}" dt="2020-04-20T03:06:04.221" v="810" actId="1036"/>
          <ac:spMkLst>
            <pc:docMk/>
            <pc:sldMk cId="1943433070" sldId="314"/>
            <ac:spMk id="12" creationId="{E9C86506-F536-4B1C-A907-DCD7BDD2FA74}"/>
          </ac:spMkLst>
        </pc:spChg>
        <pc:grpChg chg="del">
          <ac:chgData name="De Pooter Marijn" userId="634ff10e-5ce1-4de2-b291-de73628c3d81" providerId="ADAL" clId="{0CF5A8E6-8850-4530-89CA-07A1AE8371E0}" dt="2020-04-20T02:57:34.579" v="731" actId="478"/>
          <ac:grpSpMkLst>
            <pc:docMk/>
            <pc:sldMk cId="1943433070" sldId="314"/>
            <ac:grpSpMk id="5" creationId="{D6C1EE9F-26FC-42CB-A8F3-F76511BDF349}"/>
          </ac:grpSpMkLst>
        </pc:grpChg>
        <pc:grpChg chg="add">
          <ac:chgData name="De Pooter Marijn" userId="634ff10e-5ce1-4de2-b291-de73628c3d81" providerId="ADAL" clId="{0CF5A8E6-8850-4530-89CA-07A1AE8371E0}" dt="2020-04-20T02:57:35.862" v="732"/>
          <ac:grpSpMkLst>
            <pc:docMk/>
            <pc:sldMk cId="1943433070" sldId="314"/>
            <ac:grpSpMk id="11" creationId="{6C3A7534-C6BE-4694-9B98-47B2CCBB61A5}"/>
          </ac:grpSpMkLst>
        </pc:grpChg>
      </pc:sldChg>
      <pc:sldChg chg="addSp delSp modSp">
        <pc:chgData name="De Pooter Marijn" userId="634ff10e-5ce1-4de2-b291-de73628c3d81" providerId="ADAL" clId="{0CF5A8E6-8850-4530-89CA-07A1AE8371E0}" dt="2020-04-20T03:06:14.501" v="811" actId="1036"/>
        <pc:sldMkLst>
          <pc:docMk/>
          <pc:sldMk cId="3186930345" sldId="315"/>
        </pc:sldMkLst>
        <pc:spChg chg="mod">
          <ac:chgData name="De Pooter Marijn" userId="634ff10e-5ce1-4de2-b291-de73628c3d81" providerId="ADAL" clId="{0CF5A8E6-8850-4530-89CA-07A1AE8371E0}" dt="2020-04-20T03:00:17.171" v="775" actId="14100"/>
          <ac:spMkLst>
            <pc:docMk/>
            <pc:sldMk cId="3186930345" sldId="315"/>
            <ac:spMk id="3" creationId="{4ECABE3C-BC33-8245-822C-EE2D7505A266}"/>
          </ac:spMkLst>
        </pc:spChg>
        <pc:spChg chg="mod">
          <ac:chgData name="De Pooter Marijn" userId="634ff10e-5ce1-4de2-b291-de73628c3d81" providerId="ADAL" clId="{0CF5A8E6-8850-4530-89CA-07A1AE8371E0}" dt="2020-04-20T03:06:14.501" v="811" actId="1036"/>
          <ac:spMkLst>
            <pc:docMk/>
            <pc:sldMk cId="3186930345" sldId="315"/>
            <ac:spMk id="12" creationId="{3C7E7393-ECE7-4B44-A651-16DBC1CBE248}"/>
          </ac:spMkLst>
        </pc:spChg>
        <pc:grpChg chg="del">
          <ac:chgData name="De Pooter Marijn" userId="634ff10e-5ce1-4de2-b291-de73628c3d81" providerId="ADAL" clId="{0CF5A8E6-8850-4530-89CA-07A1AE8371E0}" dt="2020-04-20T02:57:20.768" v="727" actId="478"/>
          <ac:grpSpMkLst>
            <pc:docMk/>
            <pc:sldMk cId="3186930345" sldId="315"/>
            <ac:grpSpMk id="5" creationId="{D6C1EE9F-26FC-42CB-A8F3-F76511BDF349}"/>
          </ac:grpSpMkLst>
        </pc:grpChg>
        <pc:grpChg chg="add">
          <ac:chgData name="De Pooter Marijn" userId="634ff10e-5ce1-4de2-b291-de73628c3d81" providerId="ADAL" clId="{0CF5A8E6-8850-4530-89CA-07A1AE8371E0}" dt="2020-04-20T02:57:21.958" v="728"/>
          <ac:grpSpMkLst>
            <pc:docMk/>
            <pc:sldMk cId="3186930345" sldId="315"/>
            <ac:grpSpMk id="11" creationId="{8D5C37C0-40C8-483F-A944-BCD01C64B48C}"/>
          </ac:grpSpMkLst>
        </pc:grpChg>
      </pc:sldChg>
      <pc:sldChg chg="modSp">
        <pc:chgData name="De Pooter Marijn" userId="634ff10e-5ce1-4de2-b291-de73628c3d81" providerId="ADAL" clId="{0CF5A8E6-8850-4530-89CA-07A1AE8371E0}" dt="2020-04-29T20:23:06.208" v="1761" actId="20577"/>
        <pc:sldMkLst>
          <pc:docMk/>
          <pc:sldMk cId="3582335343" sldId="316"/>
        </pc:sldMkLst>
        <pc:spChg chg="mod">
          <ac:chgData name="De Pooter Marijn" userId="634ff10e-5ce1-4de2-b291-de73628c3d81" providerId="ADAL" clId="{0CF5A8E6-8850-4530-89CA-07A1AE8371E0}" dt="2020-04-29T20:22:13.060" v="1714" actId="20577"/>
          <ac:spMkLst>
            <pc:docMk/>
            <pc:sldMk cId="3582335343" sldId="316"/>
            <ac:spMk id="2" creationId="{E86959B1-3923-4945-A1AB-86C646A4550E}"/>
          </ac:spMkLst>
        </pc:spChg>
        <pc:spChg chg="mod">
          <ac:chgData name="De Pooter Marijn" userId="634ff10e-5ce1-4de2-b291-de73628c3d81" providerId="ADAL" clId="{0CF5A8E6-8850-4530-89CA-07A1AE8371E0}" dt="2020-04-29T20:23:06.208" v="1761" actId="20577"/>
          <ac:spMkLst>
            <pc:docMk/>
            <pc:sldMk cId="3582335343" sldId="316"/>
            <ac:spMk id="9" creationId="{39B95173-AFDB-466C-9C70-BC059ECC97EC}"/>
          </ac:spMkLst>
        </pc:spChg>
      </pc:sldChg>
      <pc:sldChg chg="addSp delSp modSp">
        <pc:chgData name="De Pooter Marijn" userId="634ff10e-5ce1-4de2-b291-de73628c3d81" providerId="ADAL" clId="{0CF5A8E6-8850-4530-89CA-07A1AE8371E0}" dt="2020-04-20T02:34:23.536" v="413"/>
        <pc:sldMkLst>
          <pc:docMk/>
          <pc:sldMk cId="4096544011" sldId="317"/>
        </pc:sldMkLst>
        <pc:spChg chg="mod">
          <ac:chgData name="De Pooter Marijn" userId="634ff10e-5ce1-4de2-b291-de73628c3d81" providerId="ADAL" clId="{0CF5A8E6-8850-4530-89CA-07A1AE8371E0}" dt="2020-04-20T02:22:15.770" v="320" actId="1076"/>
          <ac:spMkLst>
            <pc:docMk/>
            <pc:sldMk cId="4096544011" sldId="317"/>
            <ac:spMk id="28" creationId="{4F9C07ED-5187-4358-A1B7-4A9A65AFD010}"/>
          </ac:spMkLst>
        </pc:spChg>
        <pc:grpChg chg="add del">
          <ac:chgData name="De Pooter Marijn" userId="634ff10e-5ce1-4de2-b291-de73628c3d81" providerId="ADAL" clId="{0CF5A8E6-8850-4530-89CA-07A1AE8371E0}" dt="2020-04-20T02:34:22.272" v="412" actId="478"/>
          <ac:grpSpMkLst>
            <pc:docMk/>
            <pc:sldMk cId="4096544011" sldId="317"/>
            <ac:grpSpMk id="10" creationId="{7A5AA629-0E7A-414D-865B-D362E5762A9B}"/>
          </ac:grpSpMkLst>
        </pc:grpChg>
        <pc:grpChg chg="del">
          <ac:chgData name="De Pooter Marijn" userId="634ff10e-5ce1-4de2-b291-de73628c3d81" providerId="ADAL" clId="{0CF5A8E6-8850-4530-89CA-07A1AE8371E0}" dt="2020-04-20T02:21:58.834" v="315" actId="478"/>
          <ac:grpSpMkLst>
            <pc:docMk/>
            <pc:sldMk cId="4096544011" sldId="317"/>
            <ac:grpSpMk id="17" creationId="{63FB22AE-1BD3-49F6-AADE-8D7B6B15A800}"/>
          </ac:grpSpMkLst>
        </pc:grpChg>
        <pc:grpChg chg="add">
          <ac:chgData name="De Pooter Marijn" userId="634ff10e-5ce1-4de2-b291-de73628c3d81" providerId="ADAL" clId="{0CF5A8E6-8850-4530-89CA-07A1AE8371E0}" dt="2020-04-20T02:34:23.536" v="413"/>
          <ac:grpSpMkLst>
            <pc:docMk/>
            <pc:sldMk cId="4096544011" sldId="317"/>
            <ac:grpSpMk id="19" creationId="{570AF547-2124-449E-93E7-D1E8B0E50175}"/>
          </ac:grpSpMkLst>
        </pc:grpChg>
      </pc:sldChg>
      <pc:sldChg chg="addSp delSp modSp">
        <pc:chgData name="De Pooter Marijn" userId="634ff10e-5ce1-4de2-b291-de73628c3d81" providerId="ADAL" clId="{0CF5A8E6-8850-4530-89CA-07A1AE8371E0}" dt="2020-04-29T20:22:34.741" v="1731" actId="20577"/>
        <pc:sldMkLst>
          <pc:docMk/>
          <pc:sldMk cId="4063803315" sldId="318"/>
        </pc:sldMkLst>
        <pc:spChg chg="mod">
          <ac:chgData name="De Pooter Marijn" userId="634ff10e-5ce1-4de2-b291-de73628c3d81" providerId="ADAL" clId="{0CF5A8E6-8850-4530-89CA-07A1AE8371E0}" dt="2020-04-29T20:22:31.597" v="1730" actId="20577"/>
          <ac:spMkLst>
            <pc:docMk/>
            <pc:sldMk cId="4063803315" sldId="318"/>
            <ac:spMk id="2" creationId="{E86959B1-3923-4945-A1AB-86C646A4550E}"/>
          </ac:spMkLst>
        </pc:spChg>
        <pc:spChg chg="mod">
          <ac:chgData name="De Pooter Marijn" userId="634ff10e-5ce1-4de2-b291-de73628c3d81" providerId="ADAL" clId="{0CF5A8E6-8850-4530-89CA-07A1AE8371E0}" dt="2020-04-29T20:22:34.741" v="1731" actId="20577"/>
          <ac:spMkLst>
            <pc:docMk/>
            <pc:sldMk cId="4063803315" sldId="318"/>
            <ac:spMk id="13" creationId="{43930D00-64AD-411D-AD81-F2C5696F6EF0}"/>
          </ac:spMkLst>
        </pc:spChg>
        <pc:grpChg chg="del">
          <ac:chgData name="De Pooter Marijn" userId="634ff10e-5ce1-4de2-b291-de73628c3d81" providerId="ADAL" clId="{0CF5A8E6-8850-4530-89CA-07A1AE8371E0}" dt="2020-04-20T02:45:21.477" v="565" actId="478"/>
          <ac:grpSpMkLst>
            <pc:docMk/>
            <pc:sldMk cId="4063803315" sldId="318"/>
            <ac:grpSpMk id="7" creationId="{D0133044-C7BB-49E8-B2F6-0A8C23B5735F}"/>
          </ac:grpSpMkLst>
        </pc:grpChg>
        <pc:grpChg chg="add">
          <ac:chgData name="De Pooter Marijn" userId="634ff10e-5ce1-4de2-b291-de73628c3d81" providerId="ADAL" clId="{0CF5A8E6-8850-4530-89CA-07A1AE8371E0}" dt="2020-04-20T02:45:22.891" v="566"/>
          <ac:grpSpMkLst>
            <pc:docMk/>
            <pc:sldMk cId="4063803315" sldId="318"/>
            <ac:grpSpMk id="12" creationId="{48E708D2-BC17-4DB6-8C72-F48ACD45D15B}"/>
          </ac:grpSpMkLst>
        </pc:grpChg>
      </pc:sldChg>
      <pc:sldChg chg="addSp delSp modSp">
        <pc:chgData name="De Pooter Marijn" userId="634ff10e-5ce1-4de2-b291-de73628c3d81" providerId="ADAL" clId="{0CF5A8E6-8850-4530-89CA-07A1AE8371E0}" dt="2020-04-29T20:20:49.549" v="1620" actId="20577"/>
        <pc:sldMkLst>
          <pc:docMk/>
          <pc:sldMk cId="295471225" sldId="319"/>
        </pc:sldMkLst>
        <pc:spChg chg="mod">
          <ac:chgData name="De Pooter Marijn" userId="634ff10e-5ce1-4de2-b291-de73628c3d81" providerId="ADAL" clId="{0CF5A8E6-8850-4530-89CA-07A1AE8371E0}" dt="2020-04-29T20:20:45.049" v="1617" actId="20577"/>
          <ac:spMkLst>
            <pc:docMk/>
            <pc:sldMk cId="295471225" sldId="319"/>
            <ac:spMk id="2" creationId="{E86959B1-3923-4945-A1AB-86C646A4550E}"/>
          </ac:spMkLst>
        </pc:spChg>
        <pc:spChg chg="mod">
          <ac:chgData name="De Pooter Marijn" userId="634ff10e-5ce1-4de2-b291-de73628c3d81" providerId="ADAL" clId="{0CF5A8E6-8850-4530-89CA-07A1AE8371E0}" dt="2020-04-29T20:20:49.549" v="1620" actId="20577"/>
          <ac:spMkLst>
            <pc:docMk/>
            <pc:sldMk cId="295471225" sldId="319"/>
            <ac:spMk id="24" creationId="{013DEA4C-2549-4612-8576-D55367CF4FDB}"/>
          </ac:spMkLst>
        </pc:spChg>
        <pc:grpChg chg="del">
          <ac:chgData name="De Pooter Marijn" userId="634ff10e-5ce1-4de2-b291-de73628c3d81" providerId="ADAL" clId="{0CF5A8E6-8850-4530-89CA-07A1AE8371E0}" dt="2020-04-20T02:44:10.433" v="527" actId="478"/>
          <ac:grpSpMkLst>
            <pc:docMk/>
            <pc:sldMk cId="295471225" sldId="319"/>
            <ac:grpSpMk id="7" creationId="{D0133044-C7BB-49E8-B2F6-0A8C23B5735F}"/>
          </ac:grpSpMkLst>
        </pc:grpChg>
        <pc:grpChg chg="add">
          <ac:chgData name="De Pooter Marijn" userId="634ff10e-5ce1-4de2-b291-de73628c3d81" providerId="ADAL" clId="{0CF5A8E6-8850-4530-89CA-07A1AE8371E0}" dt="2020-04-20T02:44:11.600" v="528"/>
          <ac:grpSpMkLst>
            <pc:docMk/>
            <pc:sldMk cId="295471225" sldId="319"/>
            <ac:grpSpMk id="23" creationId="{A36D9D3D-9058-4028-83F3-4657716A5DA1}"/>
          </ac:grpSpMkLst>
        </pc:grpChg>
      </pc:sldChg>
      <pc:sldChg chg="addSp delSp modSp">
        <pc:chgData name="De Pooter Marijn" userId="634ff10e-5ce1-4de2-b291-de73628c3d81" providerId="ADAL" clId="{0CF5A8E6-8850-4530-89CA-07A1AE8371E0}" dt="2020-04-20T03:06:33.224" v="812" actId="1036"/>
        <pc:sldMkLst>
          <pc:docMk/>
          <pc:sldMk cId="710587196" sldId="320"/>
        </pc:sldMkLst>
        <pc:spChg chg="mod">
          <ac:chgData name="De Pooter Marijn" userId="634ff10e-5ce1-4de2-b291-de73628c3d81" providerId="ADAL" clId="{0CF5A8E6-8850-4530-89CA-07A1AE8371E0}" dt="2020-04-20T03:00:48.916" v="794" actId="6549"/>
          <ac:spMkLst>
            <pc:docMk/>
            <pc:sldMk cId="710587196" sldId="320"/>
            <ac:spMk id="3" creationId="{4ECABE3C-BC33-8245-822C-EE2D7505A266}"/>
          </ac:spMkLst>
        </pc:spChg>
        <pc:spChg chg="mod">
          <ac:chgData name="De Pooter Marijn" userId="634ff10e-5ce1-4de2-b291-de73628c3d81" providerId="ADAL" clId="{0CF5A8E6-8850-4530-89CA-07A1AE8371E0}" dt="2020-04-20T03:06:33.224" v="812" actId="1036"/>
          <ac:spMkLst>
            <pc:docMk/>
            <pc:sldMk cId="710587196" sldId="320"/>
            <ac:spMk id="12" creationId="{893332EB-3BE4-4C65-8F02-ACF03AF458FF}"/>
          </ac:spMkLst>
        </pc:spChg>
        <pc:grpChg chg="del">
          <ac:chgData name="De Pooter Marijn" userId="634ff10e-5ce1-4de2-b291-de73628c3d81" providerId="ADAL" clId="{0CF5A8E6-8850-4530-89CA-07A1AE8371E0}" dt="2020-04-20T02:57:00.629" v="723" actId="478"/>
          <ac:grpSpMkLst>
            <pc:docMk/>
            <pc:sldMk cId="710587196" sldId="320"/>
            <ac:grpSpMk id="5" creationId="{D6C1EE9F-26FC-42CB-A8F3-F76511BDF349}"/>
          </ac:grpSpMkLst>
        </pc:grpChg>
        <pc:grpChg chg="add">
          <ac:chgData name="De Pooter Marijn" userId="634ff10e-5ce1-4de2-b291-de73628c3d81" providerId="ADAL" clId="{0CF5A8E6-8850-4530-89CA-07A1AE8371E0}" dt="2020-04-20T02:57:01.852" v="724"/>
          <ac:grpSpMkLst>
            <pc:docMk/>
            <pc:sldMk cId="710587196" sldId="320"/>
            <ac:grpSpMk id="11" creationId="{D0C9EC86-FF43-476F-98B4-2414A9B0D066}"/>
          </ac:grpSpMkLst>
        </pc:grpChg>
      </pc:sldChg>
      <pc:sldChg chg="modSp">
        <pc:chgData name="De Pooter Marijn" userId="634ff10e-5ce1-4de2-b291-de73628c3d81" providerId="ADAL" clId="{0CF5A8E6-8850-4530-89CA-07A1AE8371E0}" dt="2020-04-29T20:25:17.218" v="1878" actId="20577"/>
        <pc:sldMkLst>
          <pc:docMk/>
          <pc:sldMk cId="1195850694" sldId="321"/>
        </pc:sldMkLst>
        <pc:spChg chg="mod">
          <ac:chgData name="De Pooter Marijn" userId="634ff10e-5ce1-4de2-b291-de73628c3d81" providerId="ADAL" clId="{0CF5A8E6-8850-4530-89CA-07A1AE8371E0}" dt="2020-04-29T20:25:10.226" v="1871" actId="20577"/>
          <ac:spMkLst>
            <pc:docMk/>
            <pc:sldMk cId="1195850694" sldId="321"/>
            <ac:spMk id="2" creationId="{E86959B1-3923-4945-A1AB-86C646A4550E}"/>
          </ac:spMkLst>
        </pc:spChg>
        <pc:spChg chg="mod">
          <ac:chgData name="De Pooter Marijn" userId="634ff10e-5ce1-4de2-b291-de73628c3d81" providerId="ADAL" clId="{0CF5A8E6-8850-4530-89CA-07A1AE8371E0}" dt="2020-04-29T20:25:17.218" v="1878" actId="20577"/>
          <ac:spMkLst>
            <pc:docMk/>
            <pc:sldMk cId="1195850694" sldId="321"/>
            <ac:spMk id="9" creationId="{39B95173-AFDB-466C-9C70-BC059ECC97EC}"/>
          </ac:spMkLst>
        </pc:spChg>
      </pc:sldChg>
      <pc:sldChg chg="modSp">
        <pc:chgData name="De Pooter Marijn" userId="634ff10e-5ce1-4de2-b291-de73628c3d81" providerId="ADAL" clId="{0CF5A8E6-8850-4530-89CA-07A1AE8371E0}" dt="2020-04-29T20:22:59.285" v="1750" actId="20577"/>
        <pc:sldMkLst>
          <pc:docMk/>
          <pc:sldMk cId="2966986402" sldId="322"/>
        </pc:sldMkLst>
        <pc:spChg chg="mod">
          <ac:chgData name="De Pooter Marijn" userId="634ff10e-5ce1-4de2-b291-de73628c3d81" providerId="ADAL" clId="{0CF5A8E6-8850-4530-89CA-07A1AE8371E0}" dt="2020-04-29T20:22:49.386" v="1743" actId="20577"/>
          <ac:spMkLst>
            <pc:docMk/>
            <pc:sldMk cId="2966986402" sldId="322"/>
            <ac:spMk id="2" creationId="{E86959B1-3923-4945-A1AB-86C646A4550E}"/>
          </ac:spMkLst>
        </pc:spChg>
        <pc:spChg chg="mod">
          <ac:chgData name="De Pooter Marijn" userId="634ff10e-5ce1-4de2-b291-de73628c3d81" providerId="ADAL" clId="{0CF5A8E6-8850-4530-89CA-07A1AE8371E0}" dt="2020-04-29T20:22:59.285" v="1750" actId="20577"/>
          <ac:spMkLst>
            <pc:docMk/>
            <pc:sldMk cId="2966986402" sldId="322"/>
            <ac:spMk id="9" creationId="{39B95173-AFDB-466C-9C70-BC059ECC97EC}"/>
          </ac:spMkLst>
        </pc:spChg>
      </pc:sldChg>
      <pc:sldChg chg="addSp delSp modSp">
        <pc:chgData name="De Pooter Marijn" userId="634ff10e-5ce1-4de2-b291-de73628c3d81" providerId="ADAL" clId="{0CF5A8E6-8850-4530-89CA-07A1AE8371E0}" dt="2020-04-29T20:24:15.356" v="1807" actId="20577"/>
        <pc:sldMkLst>
          <pc:docMk/>
          <pc:sldMk cId="1679975764" sldId="323"/>
        </pc:sldMkLst>
        <pc:spChg chg="mod">
          <ac:chgData name="De Pooter Marijn" userId="634ff10e-5ce1-4de2-b291-de73628c3d81" providerId="ADAL" clId="{0CF5A8E6-8850-4530-89CA-07A1AE8371E0}" dt="2020-04-29T20:24:10.615" v="1806" actId="20577"/>
          <ac:spMkLst>
            <pc:docMk/>
            <pc:sldMk cId="1679975764" sldId="323"/>
            <ac:spMk id="2" creationId="{E86959B1-3923-4945-A1AB-86C646A4550E}"/>
          </ac:spMkLst>
        </pc:spChg>
        <pc:spChg chg="mod">
          <ac:chgData name="De Pooter Marijn" userId="634ff10e-5ce1-4de2-b291-de73628c3d81" providerId="ADAL" clId="{0CF5A8E6-8850-4530-89CA-07A1AE8371E0}" dt="2020-04-29T20:24:15.356" v="1807" actId="20577"/>
          <ac:spMkLst>
            <pc:docMk/>
            <pc:sldMk cId="1679975764" sldId="323"/>
            <ac:spMk id="13" creationId="{B74E2DDC-54BD-45E6-A308-15FA70FEC25F}"/>
          </ac:spMkLst>
        </pc:spChg>
        <pc:grpChg chg="del">
          <ac:chgData name="De Pooter Marijn" userId="634ff10e-5ce1-4de2-b291-de73628c3d81" providerId="ADAL" clId="{0CF5A8E6-8850-4530-89CA-07A1AE8371E0}" dt="2020-04-20T02:45:41.226" v="581" actId="478"/>
          <ac:grpSpMkLst>
            <pc:docMk/>
            <pc:sldMk cId="1679975764" sldId="323"/>
            <ac:grpSpMk id="7" creationId="{D0133044-C7BB-49E8-B2F6-0A8C23B5735F}"/>
          </ac:grpSpMkLst>
        </pc:grpChg>
        <pc:grpChg chg="add">
          <ac:chgData name="De Pooter Marijn" userId="634ff10e-5ce1-4de2-b291-de73628c3d81" providerId="ADAL" clId="{0CF5A8E6-8850-4530-89CA-07A1AE8371E0}" dt="2020-04-20T02:45:42.402" v="582"/>
          <ac:grpSpMkLst>
            <pc:docMk/>
            <pc:sldMk cId="1679975764" sldId="323"/>
            <ac:grpSpMk id="12" creationId="{1F7B15D1-7F89-430C-B918-35E0F8A761A9}"/>
          </ac:grpSpMkLst>
        </pc:grpChg>
      </pc:sldChg>
      <pc:sldChg chg="addSp delSp modSp">
        <pc:chgData name="De Pooter Marijn" userId="634ff10e-5ce1-4de2-b291-de73628c3d81" providerId="ADAL" clId="{0CF5A8E6-8850-4530-89CA-07A1AE8371E0}" dt="2020-04-29T20:24:28.880" v="1817" actId="20577"/>
        <pc:sldMkLst>
          <pc:docMk/>
          <pc:sldMk cId="1870137310" sldId="324"/>
        </pc:sldMkLst>
        <pc:spChg chg="mod">
          <ac:chgData name="De Pooter Marijn" userId="634ff10e-5ce1-4de2-b291-de73628c3d81" providerId="ADAL" clId="{0CF5A8E6-8850-4530-89CA-07A1AE8371E0}" dt="2020-04-29T20:24:28.880" v="1817" actId="20577"/>
          <ac:spMkLst>
            <pc:docMk/>
            <pc:sldMk cId="1870137310" sldId="324"/>
            <ac:spMk id="2" creationId="{E86959B1-3923-4945-A1AB-86C646A4550E}"/>
          </ac:spMkLst>
        </pc:spChg>
        <pc:spChg chg="mod">
          <ac:chgData name="De Pooter Marijn" userId="634ff10e-5ce1-4de2-b291-de73628c3d81" providerId="ADAL" clId="{0CF5A8E6-8850-4530-89CA-07A1AE8371E0}" dt="2020-04-20T03:05:16.614" v="808" actId="1036"/>
          <ac:spMkLst>
            <pc:docMk/>
            <pc:sldMk cId="1870137310" sldId="324"/>
            <ac:spMk id="13" creationId="{47FA59C0-E0F2-4E9B-B1E1-7C6BC5B82B14}"/>
          </ac:spMkLst>
        </pc:spChg>
        <pc:grpChg chg="del">
          <ac:chgData name="De Pooter Marijn" userId="634ff10e-5ce1-4de2-b291-de73628c3d81" providerId="ADAL" clId="{0CF5A8E6-8850-4530-89CA-07A1AE8371E0}" dt="2020-04-20T02:52:34.094" v="694" actId="478"/>
          <ac:grpSpMkLst>
            <pc:docMk/>
            <pc:sldMk cId="1870137310" sldId="324"/>
            <ac:grpSpMk id="7" creationId="{D029D5A1-E55D-42C3-BDC9-54D21A954650}"/>
          </ac:grpSpMkLst>
        </pc:grpChg>
        <pc:grpChg chg="add">
          <ac:chgData name="De Pooter Marijn" userId="634ff10e-5ce1-4de2-b291-de73628c3d81" providerId="ADAL" clId="{0CF5A8E6-8850-4530-89CA-07A1AE8371E0}" dt="2020-04-20T02:52:35.253" v="695"/>
          <ac:grpSpMkLst>
            <pc:docMk/>
            <pc:sldMk cId="1870137310" sldId="324"/>
            <ac:grpSpMk id="12" creationId="{6021AE62-780D-4643-9E03-A3629718B2B2}"/>
          </ac:grpSpMkLst>
        </pc:grpChg>
      </pc:sldChg>
      <pc:sldChg chg="modSp">
        <pc:chgData name="De Pooter Marijn" userId="634ff10e-5ce1-4de2-b291-de73628c3d81" providerId="ADAL" clId="{0CF5A8E6-8850-4530-89CA-07A1AE8371E0}" dt="2020-04-29T20:25:32.269" v="1890" actId="20577"/>
        <pc:sldMkLst>
          <pc:docMk/>
          <pc:sldMk cId="2752219133" sldId="325"/>
        </pc:sldMkLst>
        <pc:spChg chg="mod">
          <ac:chgData name="De Pooter Marijn" userId="634ff10e-5ce1-4de2-b291-de73628c3d81" providerId="ADAL" clId="{0CF5A8E6-8850-4530-89CA-07A1AE8371E0}" dt="2020-04-29T20:25:27.181" v="1885" actId="20577"/>
          <ac:spMkLst>
            <pc:docMk/>
            <pc:sldMk cId="2752219133" sldId="325"/>
            <ac:spMk id="2" creationId="{E86959B1-3923-4945-A1AB-86C646A4550E}"/>
          </ac:spMkLst>
        </pc:spChg>
        <pc:spChg chg="mod">
          <ac:chgData name="De Pooter Marijn" userId="634ff10e-5ce1-4de2-b291-de73628c3d81" providerId="ADAL" clId="{0CF5A8E6-8850-4530-89CA-07A1AE8371E0}" dt="2020-04-29T20:25:32.269" v="1890" actId="20577"/>
          <ac:spMkLst>
            <pc:docMk/>
            <pc:sldMk cId="2752219133" sldId="325"/>
            <ac:spMk id="9" creationId="{39B95173-AFDB-466C-9C70-BC059ECC97EC}"/>
          </ac:spMkLst>
        </pc:spChg>
      </pc:sldChg>
      <pc:sldChg chg="modSp add ord">
        <pc:chgData name="De Pooter Marijn" userId="634ff10e-5ce1-4de2-b291-de73628c3d81" providerId="ADAL" clId="{0CF5A8E6-8850-4530-89CA-07A1AE8371E0}" dt="2020-04-29T20:25:50.425" v="1911" actId="20577"/>
        <pc:sldMkLst>
          <pc:docMk/>
          <pc:sldMk cId="3192003071" sldId="326"/>
        </pc:sldMkLst>
        <pc:spChg chg="mod">
          <ac:chgData name="De Pooter Marijn" userId="634ff10e-5ce1-4de2-b291-de73628c3d81" providerId="ADAL" clId="{0CF5A8E6-8850-4530-89CA-07A1AE8371E0}" dt="2020-04-29T20:25:43.772" v="1907" actId="20577"/>
          <ac:spMkLst>
            <pc:docMk/>
            <pc:sldMk cId="3192003071" sldId="326"/>
            <ac:spMk id="2" creationId="{E86959B1-3923-4945-A1AB-86C646A4550E}"/>
          </ac:spMkLst>
        </pc:spChg>
        <pc:spChg chg="mod">
          <ac:chgData name="De Pooter Marijn" userId="634ff10e-5ce1-4de2-b291-de73628c3d81" providerId="ADAL" clId="{0CF5A8E6-8850-4530-89CA-07A1AE8371E0}" dt="2020-04-29T20:25:50.425" v="1911" actId="20577"/>
          <ac:spMkLst>
            <pc:docMk/>
            <pc:sldMk cId="3192003071" sldId="326"/>
            <ac:spMk id="9" creationId="{39B95173-AFDB-466C-9C70-BC059ECC97EC}"/>
          </ac:spMkLst>
        </pc:spChg>
      </pc:sldChg>
      <pc:sldChg chg="modSp add ord">
        <pc:chgData name="De Pooter Marijn" userId="634ff10e-5ce1-4de2-b291-de73628c3d81" providerId="ADAL" clId="{0CF5A8E6-8850-4530-89CA-07A1AE8371E0}" dt="2020-04-29T20:26:01.291" v="1929" actId="20577"/>
        <pc:sldMkLst>
          <pc:docMk/>
          <pc:sldMk cId="730173772" sldId="327"/>
        </pc:sldMkLst>
        <pc:spChg chg="mod">
          <ac:chgData name="De Pooter Marijn" userId="634ff10e-5ce1-4de2-b291-de73628c3d81" providerId="ADAL" clId="{0CF5A8E6-8850-4530-89CA-07A1AE8371E0}" dt="2020-04-29T20:25:58.564" v="1928" actId="20577"/>
          <ac:spMkLst>
            <pc:docMk/>
            <pc:sldMk cId="730173772" sldId="327"/>
            <ac:spMk id="2" creationId="{E86959B1-3923-4945-A1AB-86C646A4550E}"/>
          </ac:spMkLst>
        </pc:spChg>
        <pc:spChg chg="mod">
          <ac:chgData name="De Pooter Marijn" userId="634ff10e-5ce1-4de2-b291-de73628c3d81" providerId="ADAL" clId="{0CF5A8E6-8850-4530-89CA-07A1AE8371E0}" dt="2020-04-29T20:26:01.291" v="1929" actId="20577"/>
          <ac:spMkLst>
            <pc:docMk/>
            <pc:sldMk cId="730173772" sldId="327"/>
            <ac:spMk id="13" creationId="{B74E2DDC-54BD-45E6-A308-15FA70FEC25F}"/>
          </ac:spMkLst>
        </pc:spChg>
      </pc:sldChg>
      <pc:sldChg chg="add ord">
        <pc:chgData name="De Pooter Marijn" userId="634ff10e-5ce1-4de2-b291-de73628c3d81" providerId="ADAL" clId="{0CF5A8E6-8850-4530-89CA-07A1AE8371E0}" dt="2020-04-29T18:44:41.417" v="834"/>
        <pc:sldMkLst>
          <pc:docMk/>
          <pc:sldMk cId="2588786825" sldId="328"/>
        </pc:sldMkLst>
      </pc:sldChg>
      <pc:sldChg chg="modSp add ord">
        <pc:chgData name="De Pooter Marijn" userId="634ff10e-5ce1-4de2-b291-de73628c3d81" providerId="ADAL" clId="{0CF5A8E6-8850-4530-89CA-07A1AE8371E0}" dt="2020-04-29T20:26:25.026" v="1946" actId="20577"/>
        <pc:sldMkLst>
          <pc:docMk/>
          <pc:sldMk cId="2187720427" sldId="329"/>
        </pc:sldMkLst>
        <pc:spChg chg="mod">
          <ac:chgData name="De Pooter Marijn" userId="634ff10e-5ce1-4de2-b291-de73628c3d81" providerId="ADAL" clId="{0CF5A8E6-8850-4530-89CA-07A1AE8371E0}" dt="2020-04-29T20:26:21.112" v="1939" actId="20577"/>
          <ac:spMkLst>
            <pc:docMk/>
            <pc:sldMk cId="2187720427" sldId="329"/>
            <ac:spMk id="2" creationId="{E86959B1-3923-4945-A1AB-86C646A4550E}"/>
          </ac:spMkLst>
        </pc:spChg>
        <pc:spChg chg="mod">
          <ac:chgData name="De Pooter Marijn" userId="634ff10e-5ce1-4de2-b291-de73628c3d81" providerId="ADAL" clId="{0CF5A8E6-8850-4530-89CA-07A1AE8371E0}" dt="2020-04-29T20:26:25.026" v="1946" actId="20577"/>
          <ac:spMkLst>
            <pc:docMk/>
            <pc:sldMk cId="2187720427" sldId="329"/>
            <ac:spMk id="9" creationId="{39B95173-AFDB-466C-9C70-BC059ECC97EC}"/>
          </ac:spMkLst>
        </pc:spChg>
      </pc:sldChg>
      <pc:sldChg chg="modSp add ord">
        <pc:chgData name="De Pooter Marijn" userId="634ff10e-5ce1-4de2-b291-de73628c3d81" providerId="ADAL" clId="{0CF5A8E6-8850-4530-89CA-07A1AE8371E0}" dt="2020-04-29T20:26:39.773" v="1958" actId="20577"/>
        <pc:sldMkLst>
          <pc:docMk/>
          <pc:sldMk cId="3255752930" sldId="330"/>
        </pc:sldMkLst>
        <pc:spChg chg="mod">
          <ac:chgData name="De Pooter Marijn" userId="634ff10e-5ce1-4de2-b291-de73628c3d81" providerId="ADAL" clId="{0CF5A8E6-8850-4530-89CA-07A1AE8371E0}" dt="2020-04-29T20:26:39.773" v="1958" actId="20577"/>
          <ac:spMkLst>
            <pc:docMk/>
            <pc:sldMk cId="3255752930" sldId="330"/>
            <ac:spMk id="2" creationId="{E86959B1-3923-4945-A1AB-86C646A4550E}"/>
          </ac:spMkLst>
        </pc:spChg>
        <pc:spChg chg="mod">
          <ac:chgData name="De Pooter Marijn" userId="634ff10e-5ce1-4de2-b291-de73628c3d81" providerId="ADAL" clId="{0CF5A8E6-8850-4530-89CA-07A1AE8371E0}" dt="2020-04-29T20:26:35.006" v="1948" actId="20577"/>
          <ac:spMkLst>
            <pc:docMk/>
            <pc:sldMk cId="3255752930" sldId="330"/>
            <ac:spMk id="13" creationId="{B74E2DDC-54BD-45E6-A308-15FA70FEC25F}"/>
          </ac:spMkLst>
        </pc:spChg>
      </pc:sldChg>
      <pc:sldChg chg="modSp add ord">
        <pc:chgData name="De Pooter Marijn" userId="634ff10e-5ce1-4de2-b291-de73628c3d81" providerId="ADAL" clId="{0CF5A8E6-8850-4530-89CA-07A1AE8371E0}" dt="2020-04-29T20:26:57.430" v="1982" actId="20577"/>
        <pc:sldMkLst>
          <pc:docMk/>
          <pc:sldMk cId="3883788791" sldId="331"/>
        </pc:sldMkLst>
        <pc:spChg chg="mod">
          <ac:chgData name="De Pooter Marijn" userId="634ff10e-5ce1-4de2-b291-de73628c3d81" providerId="ADAL" clId="{0CF5A8E6-8850-4530-89CA-07A1AE8371E0}" dt="2020-04-29T20:26:51.585" v="1975" actId="20577"/>
          <ac:spMkLst>
            <pc:docMk/>
            <pc:sldMk cId="3883788791" sldId="331"/>
            <ac:spMk id="2" creationId="{E86959B1-3923-4945-A1AB-86C646A4550E}"/>
          </ac:spMkLst>
        </pc:spChg>
        <pc:spChg chg="mod">
          <ac:chgData name="De Pooter Marijn" userId="634ff10e-5ce1-4de2-b291-de73628c3d81" providerId="ADAL" clId="{0CF5A8E6-8850-4530-89CA-07A1AE8371E0}" dt="2020-04-29T20:26:57.430" v="1982" actId="20577"/>
          <ac:spMkLst>
            <pc:docMk/>
            <pc:sldMk cId="3883788791" sldId="331"/>
            <ac:spMk id="9" creationId="{39B95173-AFDB-466C-9C70-BC059ECC97EC}"/>
          </ac:spMkLst>
        </pc:spChg>
      </pc:sldChg>
      <pc:sldChg chg="modSp add ord">
        <pc:chgData name="De Pooter Marijn" userId="634ff10e-5ce1-4de2-b291-de73628c3d81" providerId="ADAL" clId="{0CF5A8E6-8850-4530-89CA-07A1AE8371E0}" dt="2020-04-29T20:27:11.345" v="1998" actId="20577"/>
        <pc:sldMkLst>
          <pc:docMk/>
          <pc:sldMk cId="3268077999" sldId="332"/>
        </pc:sldMkLst>
        <pc:spChg chg="mod">
          <ac:chgData name="De Pooter Marijn" userId="634ff10e-5ce1-4de2-b291-de73628c3d81" providerId="ADAL" clId="{0CF5A8E6-8850-4530-89CA-07A1AE8371E0}" dt="2020-04-29T20:27:07.131" v="1997" actId="20577"/>
          <ac:spMkLst>
            <pc:docMk/>
            <pc:sldMk cId="3268077999" sldId="332"/>
            <ac:spMk id="2" creationId="{E86959B1-3923-4945-A1AB-86C646A4550E}"/>
          </ac:spMkLst>
        </pc:spChg>
        <pc:spChg chg="mod">
          <ac:chgData name="De Pooter Marijn" userId="634ff10e-5ce1-4de2-b291-de73628c3d81" providerId="ADAL" clId="{0CF5A8E6-8850-4530-89CA-07A1AE8371E0}" dt="2020-04-29T20:27:11.345" v="1998" actId="20577"/>
          <ac:spMkLst>
            <pc:docMk/>
            <pc:sldMk cId="3268077999" sldId="332"/>
            <ac:spMk id="13" creationId="{B74E2DDC-54BD-45E6-A308-15FA70FEC25F}"/>
          </ac:spMkLst>
        </pc:spChg>
      </pc:sldChg>
      <pc:sldChg chg="modSp add ord">
        <pc:chgData name="De Pooter Marijn" userId="634ff10e-5ce1-4de2-b291-de73628c3d81" providerId="ADAL" clId="{0CF5A8E6-8850-4530-89CA-07A1AE8371E0}" dt="2020-04-29T20:27:24.158" v="2012" actId="20577"/>
        <pc:sldMkLst>
          <pc:docMk/>
          <pc:sldMk cId="1144348503" sldId="333"/>
        </pc:sldMkLst>
        <pc:spChg chg="mod">
          <ac:chgData name="De Pooter Marijn" userId="634ff10e-5ce1-4de2-b291-de73628c3d81" providerId="ADAL" clId="{0CF5A8E6-8850-4530-89CA-07A1AE8371E0}" dt="2020-04-29T20:27:20.270" v="2005" actId="20577"/>
          <ac:spMkLst>
            <pc:docMk/>
            <pc:sldMk cId="1144348503" sldId="333"/>
            <ac:spMk id="2" creationId="{E86959B1-3923-4945-A1AB-86C646A4550E}"/>
          </ac:spMkLst>
        </pc:spChg>
        <pc:spChg chg="mod">
          <ac:chgData name="De Pooter Marijn" userId="634ff10e-5ce1-4de2-b291-de73628c3d81" providerId="ADAL" clId="{0CF5A8E6-8850-4530-89CA-07A1AE8371E0}" dt="2020-04-29T20:27:24.158" v="2012" actId="20577"/>
          <ac:spMkLst>
            <pc:docMk/>
            <pc:sldMk cId="1144348503" sldId="333"/>
            <ac:spMk id="9" creationId="{39B95173-AFDB-466C-9C70-BC059ECC97EC}"/>
          </ac:spMkLst>
        </pc:spChg>
      </pc:sldChg>
      <pc:sldChg chg="modSp add ord">
        <pc:chgData name="De Pooter Marijn" userId="634ff10e-5ce1-4de2-b291-de73628c3d81" providerId="ADAL" clId="{0CF5A8E6-8850-4530-89CA-07A1AE8371E0}" dt="2020-04-29T19:53:04.282" v="908" actId="20577"/>
        <pc:sldMkLst>
          <pc:docMk/>
          <pc:sldMk cId="1766373556" sldId="334"/>
        </pc:sldMkLst>
        <pc:spChg chg="mod">
          <ac:chgData name="De Pooter Marijn" userId="634ff10e-5ce1-4de2-b291-de73628c3d81" providerId="ADAL" clId="{0CF5A8E6-8850-4530-89CA-07A1AE8371E0}" dt="2020-04-29T19:52:59.094" v="905" actId="20577"/>
          <ac:spMkLst>
            <pc:docMk/>
            <pc:sldMk cId="1766373556" sldId="334"/>
            <ac:spMk id="2" creationId="{C8E4B304-2DE3-F24E-99A6-73CE5CA3B523}"/>
          </ac:spMkLst>
        </pc:spChg>
        <pc:spChg chg="mod">
          <ac:chgData name="De Pooter Marijn" userId="634ff10e-5ce1-4de2-b291-de73628c3d81" providerId="ADAL" clId="{0CF5A8E6-8850-4530-89CA-07A1AE8371E0}" dt="2020-04-29T19:53:04.282" v="908" actId="20577"/>
          <ac:spMkLst>
            <pc:docMk/>
            <pc:sldMk cId="1766373556" sldId="334"/>
            <ac:spMk id="3" creationId="{5F04B32D-BE96-E54F-AD6E-D4120B8E2BFF}"/>
          </ac:spMkLst>
        </pc:spChg>
      </pc:sldChg>
      <pc:sldChg chg="modSp add">
        <pc:chgData name="De Pooter Marijn" userId="634ff10e-5ce1-4de2-b291-de73628c3d81" providerId="ADAL" clId="{0CF5A8E6-8850-4530-89CA-07A1AE8371E0}" dt="2020-04-29T19:54:12.777" v="920" actId="20577"/>
        <pc:sldMkLst>
          <pc:docMk/>
          <pc:sldMk cId="516572011" sldId="335"/>
        </pc:sldMkLst>
        <pc:spChg chg="mod">
          <ac:chgData name="De Pooter Marijn" userId="634ff10e-5ce1-4de2-b291-de73628c3d81" providerId="ADAL" clId="{0CF5A8E6-8850-4530-89CA-07A1AE8371E0}" dt="2020-04-29T19:54:12.777" v="920" actId="20577"/>
          <ac:spMkLst>
            <pc:docMk/>
            <pc:sldMk cId="516572011" sldId="335"/>
            <ac:spMk id="2" creationId="{C8E4B304-2DE3-F24E-99A6-73CE5CA3B523}"/>
          </ac:spMkLst>
        </pc:spChg>
      </pc:sldChg>
      <pc:sldChg chg="modSp add">
        <pc:chgData name="De Pooter Marijn" userId="634ff10e-5ce1-4de2-b291-de73628c3d81" providerId="ADAL" clId="{0CF5A8E6-8850-4530-89CA-07A1AE8371E0}" dt="2020-04-29T19:58:29.517" v="993" actId="20577"/>
        <pc:sldMkLst>
          <pc:docMk/>
          <pc:sldMk cId="727558646" sldId="336"/>
        </pc:sldMkLst>
        <pc:spChg chg="mod">
          <ac:chgData name="De Pooter Marijn" userId="634ff10e-5ce1-4de2-b291-de73628c3d81" providerId="ADAL" clId="{0CF5A8E6-8850-4530-89CA-07A1AE8371E0}" dt="2020-04-29T19:58:26.254" v="990" actId="20577"/>
          <ac:spMkLst>
            <pc:docMk/>
            <pc:sldMk cId="727558646" sldId="336"/>
            <ac:spMk id="2" creationId="{C8E4B304-2DE3-F24E-99A6-73CE5CA3B523}"/>
          </ac:spMkLst>
        </pc:spChg>
        <pc:spChg chg="mod">
          <ac:chgData name="De Pooter Marijn" userId="634ff10e-5ce1-4de2-b291-de73628c3d81" providerId="ADAL" clId="{0CF5A8E6-8850-4530-89CA-07A1AE8371E0}" dt="2020-04-29T19:58:29.517" v="993" actId="20577"/>
          <ac:spMkLst>
            <pc:docMk/>
            <pc:sldMk cId="727558646" sldId="336"/>
            <ac:spMk id="3" creationId="{5F04B32D-BE96-E54F-AD6E-D4120B8E2BFF}"/>
          </ac:spMkLst>
        </pc:spChg>
      </pc:sldChg>
      <pc:sldChg chg="modSp add ord">
        <pc:chgData name="De Pooter Marijn" userId="634ff10e-5ce1-4de2-b291-de73628c3d81" providerId="ADAL" clId="{0CF5A8E6-8850-4530-89CA-07A1AE8371E0}" dt="2020-04-29T20:12:39.172" v="1342" actId="20577"/>
        <pc:sldMkLst>
          <pc:docMk/>
          <pc:sldMk cId="353819501" sldId="337"/>
        </pc:sldMkLst>
        <pc:spChg chg="mod">
          <ac:chgData name="De Pooter Marijn" userId="634ff10e-5ce1-4de2-b291-de73628c3d81" providerId="ADAL" clId="{0CF5A8E6-8850-4530-89CA-07A1AE8371E0}" dt="2020-04-29T20:05:15.671" v="1041" actId="20577"/>
          <ac:spMkLst>
            <pc:docMk/>
            <pc:sldMk cId="353819501" sldId="337"/>
            <ac:spMk id="2" creationId="{E86959B1-3923-4945-A1AB-86C646A4550E}"/>
          </ac:spMkLst>
        </pc:spChg>
        <pc:spChg chg="mod">
          <ac:chgData name="De Pooter Marijn" userId="634ff10e-5ce1-4de2-b291-de73628c3d81" providerId="ADAL" clId="{0CF5A8E6-8850-4530-89CA-07A1AE8371E0}" dt="2020-04-29T20:12:39.172" v="1342" actId="20577"/>
          <ac:spMkLst>
            <pc:docMk/>
            <pc:sldMk cId="353819501" sldId="337"/>
            <ac:spMk id="28" creationId="{4F9C07ED-5187-4358-A1B7-4A9A65AFD010}"/>
          </ac:spMkLst>
        </pc:spChg>
      </pc:sldChg>
      <pc:sldChg chg="modSp add">
        <pc:chgData name="De Pooter Marijn" userId="634ff10e-5ce1-4de2-b291-de73628c3d81" providerId="ADAL" clId="{0CF5A8E6-8850-4530-89CA-07A1AE8371E0}" dt="2020-04-29T19:56:59.243" v="964" actId="20577"/>
        <pc:sldMkLst>
          <pc:docMk/>
          <pc:sldMk cId="2357885873" sldId="338"/>
        </pc:sldMkLst>
        <pc:spChg chg="mod">
          <ac:chgData name="De Pooter Marijn" userId="634ff10e-5ce1-4de2-b291-de73628c3d81" providerId="ADAL" clId="{0CF5A8E6-8850-4530-89CA-07A1AE8371E0}" dt="2020-04-29T19:56:59.243" v="964" actId="20577"/>
          <ac:spMkLst>
            <pc:docMk/>
            <pc:sldMk cId="2357885873" sldId="338"/>
            <ac:spMk id="2" creationId="{E86959B1-3923-4945-A1AB-86C646A4550E}"/>
          </ac:spMkLst>
        </pc:spChg>
      </pc:sldChg>
      <pc:sldChg chg="modSp add">
        <pc:chgData name="De Pooter Marijn" userId="634ff10e-5ce1-4de2-b291-de73628c3d81" providerId="ADAL" clId="{0CF5A8E6-8850-4530-89CA-07A1AE8371E0}" dt="2020-04-29T19:57:26.327" v="974" actId="20577"/>
        <pc:sldMkLst>
          <pc:docMk/>
          <pc:sldMk cId="3258319732" sldId="339"/>
        </pc:sldMkLst>
        <pc:spChg chg="mod">
          <ac:chgData name="De Pooter Marijn" userId="634ff10e-5ce1-4de2-b291-de73628c3d81" providerId="ADAL" clId="{0CF5A8E6-8850-4530-89CA-07A1AE8371E0}" dt="2020-04-29T19:57:26.327" v="974" actId="20577"/>
          <ac:spMkLst>
            <pc:docMk/>
            <pc:sldMk cId="3258319732" sldId="339"/>
            <ac:spMk id="2" creationId="{E86959B1-3923-4945-A1AB-86C646A4550E}"/>
          </ac:spMkLst>
        </pc:spChg>
      </pc:sldChg>
      <pc:sldChg chg="modSp add">
        <pc:chgData name="De Pooter Marijn" userId="634ff10e-5ce1-4de2-b291-de73628c3d81" providerId="ADAL" clId="{0CF5A8E6-8850-4530-89CA-07A1AE8371E0}" dt="2020-04-29T19:59:39.352" v="1002" actId="20577"/>
        <pc:sldMkLst>
          <pc:docMk/>
          <pc:sldMk cId="541462847" sldId="340"/>
        </pc:sldMkLst>
        <pc:spChg chg="mod">
          <ac:chgData name="De Pooter Marijn" userId="634ff10e-5ce1-4de2-b291-de73628c3d81" providerId="ADAL" clId="{0CF5A8E6-8850-4530-89CA-07A1AE8371E0}" dt="2020-04-29T19:59:39.352" v="1002" actId="20577"/>
          <ac:spMkLst>
            <pc:docMk/>
            <pc:sldMk cId="541462847" sldId="340"/>
            <ac:spMk id="2" creationId="{E86959B1-3923-4945-A1AB-86C646A4550E}"/>
          </ac:spMkLst>
        </pc:spChg>
      </pc:sldChg>
      <pc:sldChg chg="modSp add del ord">
        <pc:chgData name="De Pooter Marijn" userId="634ff10e-5ce1-4de2-b291-de73628c3d81" providerId="ADAL" clId="{0CF5A8E6-8850-4530-89CA-07A1AE8371E0}" dt="2020-04-29T20:03:48.460" v="1019" actId="2696"/>
        <pc:sldMkLst>
          <pc:docMk/>
          <pc:sldMk cId="1222976032" sldId="341"/>
        </pc:sldMkLst>
        <pc:spChg chg="mod">
          <ac:chgData name="De Pooter Marijn" userId="634ff10e-5ce1-4de2-b291-de73628c3d81" providerId="ADAL" clId="{0CF5A8E6-8850-4530-89CA-07A1AE8371E0}" dt="2020-04-29T20:02:44.572" v="1016" actId="20577"/>
          <ac:spMkLst>
            <pc:docMk/>
            <pc:sldMk cId="1222976032" sldId="341"/>
            <ac:spMk id="2" creationId="{E86959B1-3923-4945-A1AB-86C646A4550E}"/>
          </ac:spMkLst>
        </pc:spChg>
      </pc:sldChg>
      <pc:sldChg chg="modSp add ord">
        <pc:chgData name="De Pooter Marijn" userId="634ff10e-5ce1-4de2-b291-de73628c3d81" providerId="ADAL" clId="{0CF5A8E6-8850-4530-89CA-07A1AE8371E0}" dt="2020-04-29T20:03:57.287" v="1029" actId="20577"/>
        <pc:sldMkLst>
          <pc:docMk/>
          <pc:sldMk cId="3469612678" sldId="342"/>
        </pc:sldMkLst>
        <pc:spChg chg="mod">
          <ac:chgData name="De Pooter Marijn" userId="634ff10e-5ce1-4de2-b291-de73628c3d81" providerId="ADAL" clId="{0CF5A8E6-8850-4530-89CA-07A1AE8371E0}" dt="2020-04-29T20:03:57.287" v="1029" actId="20577"/>
          <ac:spMkLst>
            <pc:docMk/>
            <pc:sldMk cId="3469612678" sldId="342"/>
            <ac:spMk id="2" creationId="{E86959B1-3923-4945-A1AB-86C646A4550E}"/>
          </ac:spMkLst>
        </pc:spChg>
      </pc:sldChg>
      <pc:sldChg chg="modSp add">
        <pc:chgData name="De Pooter Marijn" userId="634ff10e-5ce1-4de2-b291-de73628c3d81" providerId="ADAL" clId="{0CF5A8E6-8850-4530-89CA-07A1AE8371E0}" dt="2020-04-29T20:14:16.875" v="1427" actId="20577"/>
        <pc:sldMkLst>
          <pc:docMk/>
          <pc:sldMk cId="692563635" sldId="343"/>
        </pc:sldMkLst>
        <pc:spChg chg="mod">
          <ac:chgData name="De Pooter Marijn" userId="634ff10e-5ce1-4de2-b291-de73628c3d81" providerId="ADAL" clId="{0CF5A8E6-8850-4530-89CA-07A1AE8371E0}" dt="2020-04-29T20:14:16.875" v="1427" actId="20577"/>
          <ac:spMkLst>
            <pc:docMk/>
            <pc:sldMk cId="692563635" sldId="343"/>
            <ac:spMk id="28" creationId="{4F9C07ED-5187-4358-A1B7-4A9A65AFD010}"/>
          </ac:spMkLst>
        </pc:spChg>
      </pc:sldChg>
      <pc:sldChg chg="addSp delSp modSp add ord">
        <pc:chgData name="De Pooter Marijn" userId="634ff10e-5ce1-4de2-b291-de73628c3d81" providerId="ADAL" clId="{0CF5A8E6-8850-4530-89CA-07A1AE8371E0}" dt="2020-04-29T21:08:53.853" v="3001" actId="1038"/>
        <pc:sldMkLst>
          <pc:docMk/>
          <pc:sldMk cId="956583566" sldId="344"/>
        </pc:sldMkLst>
        <pc:spChg chg="mod">
          <ac:chgData name="De Pooter Marijn" userId="634ff10e-5ce1-4de2-b291-de73628c3d81" providerId="ADAL" clId="{0CF5A8E6-8850-4530-89CA-07A1AE8371E0}" dt="2020-04-29T20:18:38.233" v="1504" actId="20577"/>
          <ac:spMkLst>
            <pc:docMk/>
            <pc:sldMk cId="956583566" sldId="344"/>
            <ac:spMk id="2" creationId="{E86959B1-3923-4945-A1AB-86C646A4550E}"/>
          </ac:spMkLst>
        </pc:spChg>
        <pc:spChg chg="del mod">
          <ac:chgData name="De Pooter Marijn" userId="634ff10e-5ce1-4de2-b291-de73628c3d81" providerId="ADAL" clId="{0CF5A8E6-8850-4530-89CA-07A1AE8371E0}" dt="2020-04-29T20:15:56.596" v="1440"/>
          <ac:spMkLst>
            <pc:docMk/>
            <pc:sldMk cId="956583566" sldId="344"/>
            <ac:spMk id="3" creationId="{4ECABE3C-BC33-8245-822C-EE2D7505A266}"/>
          </ac:spMkLst>
        </pc:spChg>
        <pc:spChg chg="add mod">
          <ac:chgData name="De Pooter Marijn" userId="634ff10e-5ce1-4de2-b291-de73628c3d81" providerId="ADAL" clId="{0CF5A8E6-8850-4530-89CA-07A1AE8371E0}" dt="2020-04-29T21:03:19.232" v="2574" actId="692"/>
          <ac:spMkLst>
            <pc:docMk/>
            <pc:sldMk cId="956583566" sldId="344"/>
            <ac:spMk id="7" creationId="{6FEB193A-3D1B-4802-B35B-C458042BA306}"/>
          </ac:spMkLst>
        </pc:spChg>
        <pc:spChg chg="mod">
          <ac:chgData name="De Pooter Marijn" userId="634ff10e-5ce1-4de2-b291-de73628c3d81" providerId="ADAL" clId="{0CF5A8E6-8850-4530-89CA-07A1AE8371E0}" dt="2020-04-29T20:27:36.103" v="2019" actId="20577"/>
          <ac:spMkLst>
            <pc:docMk/>
            <pc:sldMk cId="956583566" sldId="344"/>
            <ac:spMk id="9" creationId="{39B95173-AFDB-466C-9C70-BC059ECC97EC}"/>
          </ac:spMkLst>
        </pc:spChg>
        <pc:spChg chg="add del mod">
          <ac:chgData name="De Pooter Marijn" userId="634ff10e-5ce1-4de2-b291-de73628c3d81" providerId="ADAL" clId="{0CF5A8E6-8850-4530-89CA-07A1AE8371E0}" dt="2020-04-29T20:49:53.783" v="2258" actId="478"/>
          <ac:spMkLst>
            <pc:docMk/>
            <pc:sldMk cId="956583566" sldId="344"/>
            <ac:spMk id="13" creationId="{43D977E9-F311-4AFD-970F-B672358B3D54}"/>
          </ac:spMkLst>
        </pc:spChg>
        <pc:spChg chg="add del mod">
          <ac:chgData name="De Pooter Marijn" userId="634ff10e-5ce1-4de2-b291-de73628c3d81" providerId="ADAL" clId="{0CF5A8E6-8850-4530-89CA-07A1AE8371E0}" dt="2020-04-29T20:49:56.914" v="2259" actId="478"/>
          <ac:spMkLst>
            <pc:docMk/>
            <pc:sldMk cId="956583566" sldId="344"/>
            <ac:spMk id="14" creationId="{2D740BF8-6423-4ED4-92C1-D6D3D64F740F}"/>
          </ac:spMkLst>
        </pc:spChg>
        <pc:spChg chg="add mod">
          <ac:chgData name="De Pooter Marijn" userId="634ff10e-5ce1-4de2-b291-de73628c3d81" providerId="ADAL" clId="{0CF5A8E6-8850-4530-89CA-07A1AE8371E0}" dt="2020-04-29T21:08:39.569" v="2899" actId="1076"/>
          <ac:spMkLst>
            <pc:docMk/>
            <pc:sldMk cId="956583566" sldId="344"/>
            <ac:spMk id="23" creationId="{68A4FA00-AB2F-4944-8916-59DF8F4924AA}"/>
          </ac:spMkLst>
        </pc:spChg>
        <pc:spChg chg="add mod">
          <ac:chgData name="De Pooter Marijn" userId="634ff10e-5ce1-4de2-b291-de73628c3d81" providerId="ADAL" clId="{0CF5A8E6-8850-4530-89CA-07A1AE8371E0}" dt="2020-04-29T21:08:05.932" v="2893" actId="1036"/>
          <ac:spMkLst>
            <pc:docMk/>
            <pc:sldMk cId="956583566" sldId="344"/>
            <ac:spMk id="24" creationId="{4ECAC2A6-DD23-471B-B24F-3D73FE4E12E1}"/>
          </ac:spMkLst>
        </pc:spChg>
        <pc:spChg chg="add mod">
          <ac:chgData name="De Pooter Marijn" userId="634ff10e-5ce1-4de2-b291-de73628c3d81" providerId="ADAL" clId="{0CF5A8E6-8850-4530-89CA-07A1AE8371E0}" dt="2020-04-29T21:08:32.497" v="2898" actId="1035"/>
          <ac:spMkLst>
            <pc:docMk/>
            <pc:sldMk cId="956583566" sldId="344"/>
            <ac:spMk id="26" creationId="{4D2FF396-F6D9-4F2F-8619-22CE61092199}"/>
          </ac:spMkLst>
        </pc:spChg>
        <pc:spChg chg="add mod">
          <ac:chgData name="De Pooter Marijn" userId="634ff10e-5ce1-4de2-b291-de73628c3d81" providerId="ADAL" clId="{0CF5A8E6-8850-4530-89CA-07A1AE8371E0}" dt="2020-04-29T21:08:53.853" v="3001" actId="1038"/>
          <ac:spMkLst>
            <pc:docMk/>
            <pc:sldMk cId="956583566" sldId="344"/>
            <ac:spMk id="27" creationId="{A528FE04-118C-498B-96E6-6718C804711B}"/>
          </ac:spMkLst>
        </pc:spChg>
        <pc:grpChg chg="mod">
          <ac:chgData name="De Pooter Marijn" userId="634ff10e-5ce1-4de2-b291-de73628c3d81" providerId="ADAL" clId="{0CF5A8E6-8850-4530-89CA-07A1AE8371E0}" dt="2020-04-29T20:16:04.783" v="1443" actId="1076"/>
          <ac:grpSpMkLst>
            <pc:docMk/>
            <pc:sldMk cId="956583566" sldId="344"/>
            <ac:grpSpMk id="8" creationId="{6A6DBE46-782E-4A95-9B6B-2FCA5193F1D0}"/>
          </ac:grpSpMkLst>
        </pc:grpChg>
        <pc:graphicFrameChg chg="add mod ord modGraphic">
          <ac:chgData name="De Pooter Marijn" userId="634ff10e-5ce1-4de2-b291-de73628c3d81" providerId="ADAL" clId="{0CF5A8E6-8850-4530-89CA-07A1AE8371E0}" dt="2020-04-29T20:59:19.908" v="2435"/>
          <ac:graphicFrameMkLst>
            <pc:docMk/>
            <pc:sldMk cId="956583566" sldId="344"/>
            <ac:graphicFrameMk id="4" creationId="{1335E479-1F54-4CAD-A78E-6B190FA1FDC2}"/>
          </ac:graphicFrameMkLst>
        </pc:graphicFrameChg>
        <pc:graphicFrameChg chg="add mod modGraphic">
          <ac:chgData name="De Pooter Marijn" userId="634ff10e-5ce1-4de2-b291-de73628c3d81" providerId="ADAL" clId="{0CF5A8E6-8850-4530-89CA-07A1AE8371E0}" dt="2020-04-29T21:05:32.238" v="2662" actId="20577"/>
          <ac:graphicFrameMkLst>
            <pc:docMk/>
            <pc:sldMk cId="956583566" sldId="344"/>
            <ac:graphicFrameMk id="17" creationId="{FC916FDD-2E43-44F6-8EAB-E6261734DA01}"/>
          </ac:graphicFrameMkLst>
        </pc:graphicFrameChg>
        <pc:picChg chg="add mod">
          <ac:chgData name="De Pooter Marijn" userId="634ff10e-5ce1-4de2-b291-de73628c3d81" providerId="ADAL" clId="{0CF5A8E6-8850-4530-89CA-07A1AE8371E0}" dt="2020-04-29T21:00:53.275" v="2464" actId="207"/>
          <ac:picMkLst>
            <pc:docMk/>
            <pc:sldMk cId="956583566" sldId="344"/>
            <ac:picMk id="16" creationId="{AAF38366-4B3A-4384-9670-C4165124AFB8}"/>
          </ac:picMkLst>
        </pc:picChg>
        <pc:picChg chg="add mod">
          <ac:chgData name="De Pooter Marijn" userId="634ff10e-5ce1-4de2-b291-de73628c3d81" providerId="ADAL" clId="{0CF5A8E6-8850-4530-89CA-07A1AE8371E0}" dt="2020-04-29T21:00:39.307" v="2463" actId="1035"/>
          <ac:picMkLst>
            <pc:docMk/>
            <pc:sldMk cId="956583566" sldId="344"/>
            <ac:picMk id="18" creationId="{00374953-1612-4840-9FA8-1565F33938AD}"/>
          </ac:picMkLst>
        </pc:picChg>
        <pc:cxnChg chg="add mod">
          <ac:chgData name="De Pooter Marijn" userId="634ff10e-5ce1-4de2-b291-de73628c3d81" providerId="ADAL" clId="{0CF5A8E6-8850-4530-89CA-07A1AE8371E0}" dt="2020-04-29T21:06:48.789" v="2689" actId="1035"/>
          <ac:cxnSpMkLst>
            <pc:docMk/>
            <pc:sldMk cId="956583566" sldId="344"/>
            <ac:cxnSpMk id="20" creationId="{D791E9D7-7C4B-42EA-A24C-867076441621}"/>
          </ac:cxnSpMkLst>
        </pc:cxnChg>
        <pc:cxnChg chg="add mod">
          <ac:chgData name="De Pooter Marijn" userId="634ff10e-5ce1-4de2-b291-de73628c3d81" providerId="ADAL" clId="{0CF5A8E6-8850-4530-89CA-07A1AE8371E0}" dt="2020-04-29T21:06:56.453" v="2707" actId="1036"/>
          <ac:cxnSpMkLst>
            <pc:docMk/>
            <pc:sldMk cId="956583566" sldId="344"/>
            <ac:cxnSpMk id="21" creationId="{3A25091F-EC24-43A1-80D4-8ECE8DBE95BB}"/>
          </ac:cxnSpMkLst>
        </pc:cxnChg>
        <pc:cxnChg chg="add mod">
          <ac:chgData name="De Pooter Marijn" userId="634ff10e-5ce1-4de2-b291-de73628c3d81" providerId="ADAL" clId="{0CF5A8E6-8850-4530-89CA-07A1AE8371E0}" dt="2020-04-29T21:04:55.580" v="2646" actId="692"/>
          <ac:cxnSpMkLst>
            <pc:docMk/>
            <pc:sldMk cId="956583566" sldId="344"/>
            <ac:cxnSpMk id="22" creationId="{4320EE69-5C4D-47B4-9718-0748F1407EBE}"/>
          </ac:cxnSpMkLst>
        </pc:cxnChg>
        <pc:cxnChg chg="add mod">
          <ac:chgData name="De Pooter Marijn" userId="634ff10e-5ce1-4de2-b291-de73628c3d81" providerId="ADAL" clId="{0CF5A8E6-8850-4530-89CA-07A1AE8371E0}" dt="2020-04-29T21:07:24.846" v="2791" actId="1035"/>
          <ac:cxnSpMkLst>
            <pc:docMk/>
            <pc:sldMk cId="956583566" sldId="344"/>
            <ac:cxnSpMk id="25" creationId="{5D4264E6-A9B1-47F1-8589-E14DDA72F555}"/>
          </ac:cxnSpMkLst>
        </pc:cxnChg>
      </pc:sldChg>
      <pc:sldChg chg="modSp add ord">
        <pc:chgData name="De Pooter Marijn" userId="634ff10e-5ce1-4de2-b291-de73628c3d81" providerId="ADAL" clId="{0CF5A8E6-8850-4530-89CA-07A1AE8371E0}" dt="2020-04-29T21:20:44.156" v="3543" actId="20577"/>
        <pc:sldMkLst>
          <pc:docMk/>
          <pc:sldMk cId="660816327" sldId="345"/>
        </pc:sldMkLst>
        <pc:spChg chg="mod">
          <ac:chgData name="De Pooter Marijn" userId="634ff10e-5ce1-4de2-b291-de73628c3d81" providerId="ADAL" clId="{0CF5A8E6-8850-4530-89CA-07A1AE8371E0}" dt="2020-04-29T21:13:16.083" v="3015" actId="20577"/>
          <ac:spMkLst>
            <pc:docMk/>
            <pc:sldMk cId="660816327" sldId="345"/>
            <ac:spMk id="2" creationId="{E86959B1-3923-4945-A1AB-86C646A4550E}"/>
          </ac:spMkLst>
        </pc:spChg>
        <pc:spChg chg="mod">
          <ac:chgData name="De Pooter Marijn" userId="634ff10e-5ce1-4de2-b291-de73628c3d81" providerId="ADAL" clId="{0CF5A8E6-8850-4530-89CA-07A1AE8371E0}" dt="2020-04-29T21:20:44.156" v="3543" actId="20577"/>
          <ac:spMkLst>
            <pc:docMk/>
            <pc:sldMk cId="660816327" sldId="345"/>
            <ac:spMk id="3" creationId="{4ECABE3C-BC33-8245-822C-EE2D7505A266}"/>
          </ac:spMkLst>
        </pc:spChg>
      </pc:sldChg>
      <pc:sldChg chg="modSp add ord">
        <pc:chgData name="De Pooter Marijn" userId="634ff10e-5ce1-4de2-b291-de73628c3d81" providerId="ADAL" clId="{0CF5A8E6-8850-4530-89CA-07A1AE8371E0}" dt="2020-04-29T21:21:29.524" v="3567" actId="5793"/>
        <pc:sldMkLst>
          <pc:docMk/>
          <pc:sldMk cId="3762680006" sldId="346"/>
        </pc:sldMkLst>
        <pc:spChg chg="mod">
          <ac:chgData name="De Pooter Marijn" userId="634ff10e-5ce1-4de2-b291-de73628c3d81" providerId="ADAL" clId="{0CF5A8E6-8850-4530-89CA-07A1AE8371E0}" dt="2020-04-29T21:21:29.524" v="3567" actId="5793"/>
          <ac:spMkLst>
            <pc:docMk/>
            <pc:sldMk cId="3762680006" sldId="346"/>
            <ac:spMk id="2" creationId="{E86959B1-3923-4945-A1AB-86C646A4550E}"/>
          </ac:spMkLst>
        </pc:spChg>
      </pc:sldChg>
    </pc:docChg>
  </pc:docChgLst>
  <pc:docChgLst>
    <pc:chgData name="De Pooter Marijn" userId="634ff10e-5ce1-4de2-b291-de73628c3d81" providerId="ADAL" clId="{FB93CBFE-775A-4BB6-A700-DB39ECC1CFDA}"/>
    <pc:docChg chg="undo addSld delSld modSld">
      <pc:chgData name="De Pooter Marijn" userId="634ff10e-5ce1-4de2-b291-de73628c3d81" providerId="ADAL" clId="{FB93CBFE-775A-4BB6-A700-DB39ECC1CFDA}" dt="2020-06-30T04:28:43.544" v="116" actId="20577"/>
      <pc:docMkLst>
        <pc:docMk/>
      </pc:docMkLst>
      <pc:sldChg chg="modSp">
        <pc:chgData name="De Pooter Marijn" userId="634ff10e-5ce1-4de2-b291-de73628c3d81" providerId="ADAL" clId="{FB93CBFE-775A-4BB6-A700-DB39ECC1CFDA}" dt="2020-06-30T04:28:43.544" v="116" actId="20577"/>
        <pc:sldMkLst>
          <pc:docMk/>
          <pc:sldMk cId="1663148867" sldId="259"/>
        </pc:sldMkLst>
        <pc:spChg chg="mod">
          <ac:chgData name="De Pooter Marijn" userId="634ff10e-5ce1-4de2-b291-de73628c3d81" providerId="ADAL" clId="{FB93CBFE-775A-4BB6-A700-DB39ECC1CFDA}" dt="2020-06-30T04:28:43.544" v="116" actId="20577"/>
          <ac:spMkLst>
            <pc:docMk/>
            <pc:sldMk cId="1663148867" sldId="259"/>
            <ac:spMk id="3" creationId="{4ECABE3C-BC33-8245-822C-EE2D7505A266}"/>
          </ac:spMkLst>
        </pc:spChg>
      </pc:sldChg>
      <pc:sldChg chg="modSp">
        <pc:chgData name="De Pooter Marijn" userId="634ff10e-5ce1-4de2-b291-de73628c3d81" providerId="ADAL" clId="{FB93CBFE-775A-4BB6-A700-DB39ECC1CFDA}" dt="2020-06-30T04:14:57.469" v="47" actId="20577"/>
        <pc:sldMkLst>
          <pc:docMk/>
          <pc:sldMk cId="3762680006" sldId="346"/>
        </pc:sldMkLst>
        <pc:spChg chg="mod">
          <ac:chgData name="De Pooter Marijn" userId="634ff10e-5ce1-4de2-b291-de73628c3d81" providerId="ADAL" clId="{FB93CBFE-775A-4BB6-A700-DB39ECC1CFDA}" dt="2020-06-30T04:14:57.469" v="47" actId="20577"/>
          <ac:spMkLst>
            <pc:docMk/>
            <pc:sldMk cId="3762680006" sldId="346"/>
            <ac:spMk id="3" creationId="{4ECABE3C-BC33-8245-822C-EE2D7505A266}"/>
          </ac:spMkLst>
        </pc:spChg>
      </pc:sldChg>
      <pc:sldChg chg="modSp add del">
        <pc:chgData name="De Pooter Marijn" userId="634ff10e-5ce1-4de2-b291-de73628c3d81" providerId="ADAL" clId="{FB93CBFE-775A-4BB6-A700-DB39ECC1CFDA}" dt="2020-06-30T04:15:46.268" v="79" actId="20577"/>
        <pc:sldMkLst>
          <pc:docMk/>
          <pc:sldMk cId="2255693595" sldId="347"/>
        </pc:sldMkLst>
        <pc:spChg chg="mod">
          <ac:chgData name="De Pooter Marijn" userId="634ff10e-5ce1-4de2-b291-de73628c3d81" providerId="ADAL" clId="{FB93CBFE-775A-4BB6-A700-DB39ECC1CFDA}" dt="2020-06-30T04:15:46.268" v="79" actId="20577"/>
          <ac:spMkLst>
            <pc:docMk/>
            <pc:sldMk cId="2255693595" sldId="347"/>
            <ac:spMk id="3" creationId="{4ECABE3C-BC33-8245-822C-EE2D7505A266}"/>
          </ac:spMkLst>
        </pc:spChg>
      </pc:sldChg>
    </pc:docChg>
  </pc:docChgLst>
  <pc:docChgLst>
    <pc:chgData name="De Pooter Marijn" userId="634ff10e-5ce1-4de2-b291-de73628c3d81" providerId="ADAL" clId="{7AAA194D-561D-4692-8953-66E55C974DA8}"/>
    <pc:docChg chg="undo custSel addSld delSld modSld sldOrd">
      <pc:chgData name="De Pooter Marijn" userId="634ff10e-5ce1-4de2-b291-de73628c3d81" providerId="ADAL" clId="{7AAA194D-561D-4692-8953-66E55C974DA8}" dt="2020-10-18T08:26:44.172" v="10840" actId="20577"/>
      <pc:docMkLst>
        <pc:docMk/>
      </pc:docMkLst>
      <pc:sldChg chg="modSp mod">
        <pc:chgData name="De Pooter Marijn" userId="634ff10e-5ce1-4de2-b291-de73628c3d81" providerId="ADAL" clId="{7AAA194D-561D-4692-8953-66E55C974DA8}" dt="2020-10-18T08:26:44.172" v="10840" actId="20577"/>
        <pc:sldMkLst>
          <pc:docMk/>
          <pc:sldMk cId="3581610021" sldId="258"/>
        </pc:sldMkLst>
        <pc:spChg chg="mod">
          <ac:chgData name="De Pooter Marijn" userId="634ff10e-5ce1-4de2-b291-de73628c3d81" providerId="ADAL" clId="{7AAA194D-561D-4692-8953-66E55C974DA8}" dt="2020-10-18T08:26:44.172" v="10840" actId="20577"/>
          <ac:spMkLst>
            <pc:docMk/>
            <pc:sldMk cId="3581610021" sldId="258"/>
            <ac:spMk id="2" creationId="{000DBF0F-6BE8-144A-8B1D-FEA389BEDB02}"/>
          </ac:spMkLst>
        </pc:spChg>
      </pc:sldChg>
      <pc:sldChg chg="modSp mod">
        <pc:chgData name="De Pooter Marijn" userId="634ff10e-5ce1-4de2-b291-de73628c3d81" providerId="ADAL" clId="{7AAA194D-561D-4692-8953-66E55C974DA8}" dt="2020-09-21T11:09:05.474" v="3138" actId="6549"/>
        <pc:sldMkLst>
          <pc:docMk/>
          <pc:sldMk cId="1663148867" sldId="259"/>
        </pc:sldMkLst>
        <pc:spChg chg="mod">
          <ac:chgData name="De Pooter Marijn" userId="634ff10e-5ce1-4de2-b291-de73628c3d81" providerId="ADAL" clId="{7AAA194D-561D-4692-8953-66E55C974DA8}" dt="2020-09-21T11:09:05.474" v="3138" actId="6549"/>
          <ac:spMkLst>
            <pc:docMk/>
            <pc:sldMk cId="1663148867" sldId="259"/>
            <ac:spMk id="3" creationId="{4ECABE3C-BC33-8245-822C-EE2D7505A266}"/>
          </ac:spMkLst>
        </pc:spChg>
      </pc:sldChg>
      <pc:sldChg chg="modSp mod">
        <pc:chgData name="De Pooter Marijn" userId="634ff10e-5ce1-4de2-b291-de73628c3d81" providerId="ADAL" clId="{7AAA194D-561D-4692-8953-66E55C974DA8}" dt="2020-09-21T08:26:47.407" v="54" actId="2084"/>
        <pc:sldMkLst>
          <pc:docMk/>
          <pc:sldMk cId="1249248185" sldId="271"/>
        </pc:sldMkLst>
        <pc:graphicFrameChg chg="mod modGraphic">
          <ac:chgData name="De Pooter Marijn" userId="634ff10e-5ce1-4de2-b291-de73628c3d81" providerId="ADAL" clId="{7AAA194D-561D-4692-8953-66E55C974DA8}" dt="2020-09-21T08:26:47.407" v="54" actId="2084"/>
          <ac:graphicFrameMkLst>
            <pc:docMk/>
            <pc:sldMk cId="1249248185" sldId="271"/>
            <ac:graphicFrameMk id="7" creationId="{498336E7-DCAE-4C98-A71B-C51F15C62395}"/>
          </ac:graphicFrameMkLst>
        </pc:graphicFrameChg>
      </pc:sldChg>
      <pc:sldChg chg="modSp mod">
        <pc:chgData name="De Pooter Marijn" userId="634ff10e-5ce1-4de2-b291-de73628c3d81" providerId="ADAL" clId="{7AAA194D-561D-4692-8953-66E55C974DA8}" dt="2020-09-27T12:21:57.636" v="10754" actId="6549"/>
        <pc:sldMkLst>
          <pc:docMk/>
          <pc:sldMk cId="519408456" sldId="272"/>
        </pc:sldMkLst>
        <pc:spChg chg="mod">
          <ac:chgData name="De Pooter Marijn" userId="634ff10e-5ce1-4de2-b291-de73628c3d81" providerId="ADAL" clId="{7AAA194D-561D-4692-8953-66E55C974DA8}" dt="2020-09-27T12:21:57.636" v="10754" actId="6549"/>
          <ac:spMkLst>
            <pc:docMk/>
            <pc:sldMk cId="519408456" sldId="272"/>
            <ac:spMk id="28" creationId="{4F9C07ED-5187-4358-A1B7-4A9A65AFD010}"/>
          </ac:spMkLst>
        </pc:spChg>
      </pc:sldChg>
      <pc:sldChg chg="modSp mod">
        <pc:chgData name="De Pooter Marijn" userId="634ff10e-5ce1-4de2-b291-de73628c3d81" providerId="ADAL" clId="{7AAA194D-561D-4692-8953-66E55C974DA8}" dt="2020-10-10T17:39:53.619" v="10795" actId="20577"/>
        <pc:sldMkLst>
          <pc:docMk/>
          <pc:sldMk cId="1513872387" sldId="284"/>
        </pc:sldMkLst>
        <pc:spChg chg="mod">
          <ac:chgData name="De Pooter Marijn" userId="634ff10e-5ce1-4de2-b291-de73628c3d81" providerId="ADAL" clId="{7AAA194D-561D-4692-8953-66E55C974DA8}" dt="2020-10-10T17:39:53.619" v="10795" actId="20577"/>
          <ac:spMkLst>
            <pc:docMk/>
            <pc:sldMk cId="1513872387" sldId="284"/>
            <ac:spMk id="7" creationId="{D025BB05-5FD2-4411-A31B-CA027BF453D1}"/>
          </ac:spMkLst>
        </pc:spChg>
      </pc:sldChg>
      <pc:sldChg chg="modSp mod">
        <pc:chgData name="De Pooter Marijn" userId="634ff10e-5ce1-4de2-b291-de73628c3d81" providerId="ADAL" clId="{7AAA194D-561D-4692-8953-66E55C974DA8}" dt="2020-09-21T07:37:44.196" v="39" actId="20577"/>
        <pc:sldMkLst>
          <pc:docMk/>
          <pc:sldMk cId="225079790" sldId="287"/>
        </pc:sldMkLst>
        <pc:spChg chg="mod">
          <ac:chgData name="De Pooter Marijn" userId="634ff10e-5ce1-4de2-b291-de73628c3d81" providerId="ADAL" clId="{7AAA194D-561D-4692-8953-66E55C974DA8}" dt="2020-09-21T07:37:44.196" v="39" actId="20577"/>
          <ac:spMkLst>
            <pc:docMk/>
            <pc:sldMk cId="225079790" sldId="287"/>
            <ac:spMk id="17" creationId="{59A442AF-4D9A-425D-8F23-652FFE19D466}"/>
          </ac:spMkLst>
        </pc:spChg>
      </pc:sldChg>
      <pc:sldChg chg="modAnim">
        <pc:chgData name="De Pooter Marijn" userId="634ff10e-5ce1-4de2-b291-de73628c3d81" providerId="ADAL" clId="{7AAA194D-561D-4692-8953-66E55C974DA8}" dt="2020-09-22T14:38:06.131" v="10658"/>
        <pc:sldMkLst>
          <pc:docMk/>
          <pc:sldMk cId="1597515294" sldId="291"/>
        </pc:sldMkLst>
      </pc:sldChg>
      <pc:sldChg chg="modSp mod">
        <pc:chgData name="De Pooter Marijn" userId="634ff10e-5ce1-4de2-b291-de73628c3d81" providerId="ADAL" clId="{7AAA194D-561D-4692-8953-66E55C974DA8}" dt="2020-09-27T12:40:47.709" v="10767" actId="6549"/>
        <pc:sldMkLst>
          <pc:docMk/>
          <pc:sldMk cId="3709124516" sldId="299"/>
        </pc:sldMkLst>
        <pc:graphicFrameChg chg="mod modGraphic">
          <ac:chgData name="De Pooter Marijn" userId="634ff10e-5ce1-4de2-b291-de73628c3d81" providerId="ADAL" clId="{7AAA194D-561D-4692-8953-66E55C974DA8}" dt="2020-09-27T12:40:47.709" v="10767" actId="6549"/>
          <ac:graphicFrameMkLst>
            <pc:docMk/>
            <pc:sldMk cId="3709124516" sldId="299"/>
            <ac:graphicFrameMk id="5" creationId="{FDBDC4AD-D7F5-43B7-A772-7AE8C56F4691}"/>
          </ac:graphicFrameMkLst>
        </pc:graphicFrameChg>
      </pc:sldChg>
      <pc:sldChg chg="addSp delSp modSp mod delAnim modAnim">
        <pc:chgData name="De Pooter Marijn" userId="634ff10e-5ce1-4de2-b291-de73628c3d81" providerId="ADAL" clId="{7AAA194D-561D-4692-8953-66E55C974DA8}" dt="2020-09-27T13:18:55.808" v="10774"/>
        <pc:sldMkLst>
          <pc:docMk/>
          <pc:sldMk cId="3749080174" sldId="302"/>
        </pc:sldMkLst>
        <pc:grpChg chg="del">
          <ac:chgData name="De Pooter Marijn" userId="634ff10e-5ce1-4de2-b291-de73628c3d81" providerId="ADAL" clId="{7AAA194D-561D-4692-8953-66E55C974DA8}" dt="2020-09-22T07:44:29.686" v="4437" actId="478"/>
          <ac:grpSpMkLst>
            <pc:docMk/>
            <pc:sldMk cId="3749080174" sldId="302"/>
            <ac:grpSpMk id="11" creationId="{A08DCFA6-07AF-4C2F-A17D-32B8DA73D39A}"/>
          </ac:grpSpMkLst>
        </pc:grpChg>
        <pc:picChg chg="add mod">
          <ac:chgData name="De Pooter Marijn" userId="634ff10e-5ce1-4de2-b291-de73628c3d81" providerId="ADAL" clId="{7AAA194D-561D-4692-8953-66E55C974DA8}" dt="2020-09-22T07:45:09.819" v="4444" actId="14100"/>
          <ac:picMkLst>
            <pc:docMk/>
            <pc:sldMk cId="3749080174" sldId="302"/>
            <ac:picMk id="7" creationId="{8FB2208A-DE54-4C8E-BC75-F20BDA9446E5}"/>
          </ac:picMkLst>
        </pc:picChg>
      </pc:sldChg>
      <pc:sldChg chg="modSp mod">
        <pc:chgData name="De Pooter Marijn" userId="634ff10e-5ce1-4de2-b291-de73628c3d81" providerId="ADAL" clId="{7AAA194D-561D-4692-8953-66E55C974DA8}" dt="2020-09-27T13:33:16.685" v="10782" actId="20577"/>
        <pc:sldMkLst>
          <pc:docMk/>
          <pc:sldMk cId="1050307132" sldId="304"/>
        </pc:sldMkLst>
        <pc:spChg chg="mod">
          <ac:chgData name="De Pooter Marijn" userId="634ff10e-5ce1-4de2-b291-de73628c3d81" providerId="ADAL" clId="{7AAA194D-561D-4692-8953-66E55C974DA8}" dt="2020-09-27T13:33:16.685" v="10782" actId="20577"/>
          <ac:spMkLst>
            <pc:docMk/>
            <pc:sldMk cId="1050307132" sldId="304"/>
            <ac:spMk id="3" creationId="{4ECABE3C-BC33-8245-822C-EE2D7505A266}"/>
          </ac:spMkLst>
        </pc:spChg>
      </pc:sldChg>
      <pc:sldChg chg="modSp mod">
        <pc:chgData name="De Pooter Marijn" userId="634ff10e-5ce1-4de2-b291-de73628c3d81" providerId="ADAL" clId="{7AAA194D-561D-4692-8953-66E55C974DA8}" dt="2020-09-21T08:27:56.762" v="62" actId="14100"/>
        <pc:sldMkLst>
          <pc:docMk/>
          <pc:sldMk cId="2812066807" sldId="305"/>
        </pc:sldMkLst>
        <pc:graphicFrameChg chg="mod modGraphic">
          <ac:chgData name="De Pooter Marijn" userId="634ff10e-5ce1-4de2-b291-de73628c3d81" providerId="ADAL" clId="{7AAA194D-561D-4692-8953-66E55C974DA8}" dt="2020-09-21T08:27:56.762" v="62" actId="14100"/>
          <ac:graphicFrameMkLst>
            <pc:docMk/>
            <pc:sldMk cId="2812066807" sldId="305"/>
            <ac:graphicFrameMk id="5" creationId="{335B5575-ED0A-4D36-A78A-196729069BED}"/>
          </ac:graphicFrameMkLst>
        </pc:graphicFrameChg>
      </pc:sldChg>
      <pc:sldChg chg="modSp mod">
        <pc:chgData name="De Pooter Marijn" userId="634ff10e-5ce1-4de2-b291-de73628c3d81" providerId="ADAL" clId="{7AAA194D-561D-4692-8953-66E55C974DA8}" dt="2020-09-21T11:16:21.323" v="3422" actId="207"/>
        <pc:sldMkLst>
          <pc:docMk/>
          <pc:sldMk cId="1327952075" sldId="307"/>
        </pc:sldMkLst>
        <pc:spChg chg="mod">
          <ac:chgData name="De Pooter Marijn" userId="634ff10e-5ce1-4de2-b291-de73628c3d81" providerId="ADAL" clId="{7AAA194D-561D-4692-8953-66E55C974DA8}" dt="2020-09-21T11:16:21.323" v="3422" actId="207"/>
          <ac:spMkLst>
            <pc:docMk/>
            <pc:sldMk cId="1327952075" sldId="307"/>
            <ac:spMk id="4" creationId="{CDA794D7-1C0F-464D-8E15-E2295599F147}"/>
          </ac:spMkLst>
        </pc:spChg>
      </pc:sldChg>
      <pc:sldChg chg="modSp mod">
        <pc:chgData name="De Pooter Marijn" userId="634ff10e-5ce1-4de2-b291-de73628c3d81" providerId="ADAL" clId="{7AAA194D-561D-4692-8953-66E55C974DA8}" dt="2020-09-21T08:28:14.926" v="64"/>
        <pc:sldMkLst>
          <pc:docMk/>
          <pc:sldMk cId="758111458" sldId="313"/>
        </pc:sldMkLst>
        <pc:graphicFrameChg chg="mod modGraphic">
          <ac:chgData name="De Pooter Marijn" userId="634ff10e-5ce1-4de2-b291-de73628c3d81" providerId="ADAL" clId="{7AAA194D-561D-4692-8953-66E55C974DA8}" dt="2020-09-21T08:28:14.926" v="64"/>
          <ac:graphicFrameMkLst>
            <pc:docMk/>
            <pc:sldMk cId="758111458" sldId="313"/>
            <ac:graphicFrameMk id="5" creationId="{335B5575-ED0A-4D36-A78A-196729069BED}"/>
          </ac:graphicFrameMkLst>
        </pc:graphicFrameChg>
      </pc:sldChg>
      <pc:sldChg chg="modSp mod">
        <pc:chgData name="De Pooter Marijn" userId="634ff10e-5ce1-4de2-b291-de73628c3d81" providerId="ADAL" clId="{7AAA194D-561D-4692-8953-66E55C974DA8}" dt="2020-10-10T17:40:09.697" v="10805" actId="20577"/>
        <pc:sldMkLst>
          <pc:docMk/>
          <pc:sldMk cId="1943433070" sldId="314"/>
        </pc:sldMkLst>
        <pc:spChg chg="mod">
          <ac:chgData name="De Pooter Marijn" userId="634ff10e-5ce1-4de2-b291-de73628c3d81" providerId="ADAL" clId="{7AAA194D-561D-4692-8953-66E55C974DA8}" dt="2020-10-10T17:40:09.697" v="10805" actId="20577"/>
          <ac:spMkLst>
            <pc:docMk/>
            <pc:sldMk cId="1943433070" sldId="314"/>
            <ac:spMk id="12" creationId="{E9C86506-F536-4B1C-A907-DCD7BDD2FA74}"/>
          </ac:spMkLst>
        </pc:spChg>
      </pc:sldChg>
      <pc:sldChg chg="modSp mod">
        <pc:chgData name="De Pooter Marijn" userId="634ff10e-5ce1-4de2-b291-de73628c3d81" providerId="ADAL" clId="{7AAA194D-561D-4692-8953-66E55C974DA8}" dt="2020-10-10T17:40:21.594" v="10815" actId="20577"/>
        <pc:sldMkLst>
          <pc:docMk/>
          <pc:sldMk cId="3186930345" sldId="315"/>
        </pc:sldMkLst>
        <pc:spChg chg="mod">
          <ac:chgData name="De Pooter Marijn" userId="634ff10e-5ce1-4de2-b291-de73628c3d81" providerId="ADAL" clId="{7AAA194D-561D-4692-8953-66E55C974DA8}" dt="2020-10-10T17:40:21.594" v="10815" actId="20577"/>
          <ac:spMkLst>
            <pc:docMk/>
            <pc:sldMk cId="3186930345" sldId="315"/>
            <ac:spMk id="12" creationId="{3C7E7393-ECE7-4B44-A651-16DBC1CBE248}"/>
          </ac:spMkLst>
        </pc:spChg>
      </pc:sldChg>
      <pc:sldChg chg="modAnim">
        <pc:chgData name="De Pooter Marijn" userId="634ff10e-5ce1-4de2-b291-de73628c3d81" providerId="ADAL" clId="{7AAA194D-561D-4692-8953-66E55C974DA8}" dt="2020-09-22T14:40:11.317" v="10686"/>
        <pc:sldMkLst>
          <pc:docMk/>
          <pc:sldMk cId="295471225" sldId="319"/>
        </pc:sldMkLst>
      </pc:sldChg>
      <pc:sldChg chg="modSp mod">
        <pc:chgData name="De Pooter Marijn" userId="634ff10e-5ce1-4de2-b291-de73628c3d81" providerId="ADAL" clId="{7AAA194D-561D-4692-8953-66E55C974DA8}" dt="2020-10-10T17:40:33.273" v="10822" actId="20577"/>
        <pc:sldMkLst>
          <pc:docMk/>
          <pc:sldMk cId="710587196" sldId="320"/>
        </pc:sldMkLst>
        <pc:spChg chg="mod">
          <ac:chgData name="De Pooter Marijn" userId="634ff10e-5ce1-4de2-b291-de73628c3d81" providerId="ADAL" clId="{7AAA194D-561D-4692-8953-66E55C974DA8}" dt="2020-10-10T17:40:33.273" v="10822" actId="20577"/>
          <ac:spMkLst>
            <pc:docMk/>
            <pc:sldMk cId="710587196" sldId="320"/>
            <ac:spMk id="12" creationId="{893332EB-3BE4-4C65-8F02-ACF03AF458FF}"/>
          </ac:spMkLst>
        </pc:spChg>
      </pc:sldChg>
      <pc:sldChg chg="modSp mod modAnim">
        <pc:chgData name="De Pooter Marijn" userId="634ff10e-5ce1-4de2-b291-de73628c3d81" providerId="ADAL" clId="{7AAA194D-561D-4692-8953-66E55C974DA8}" dt="2020-09-22T14:41:22.221" v="10692"/>
        <pc:sldMkLst>
          <pc:docMk/>
          <pc:sldMk cId="1195850694" sldId="321"/>
        </pc:sldMkLst>
        <pc:graphicFrameChg chg="mod modGraphic">
          <ac:chgData name="De Pooter Marijn" userId="634ff10e-5ce1-4de2-b291-de73628c3d81" providerId="ADAL" clId="{7AAA194D-561D-4692-8953-66E55C974DA8}" dt="2020-09-21T08:28:34.411" v="66" actId="2084"/>
          <ac:graphicFrameMkLst>
            <pc:docMk/>
            <pc:sldMk cId="1195850694" sldId="321"/>
            <ac:graphicFrameMk id="13" creationId="{07D8B4C5-B5AB-4EE1-A2FA-04DA77533B8C}"/>
          </ac:graphicFrameMkLst>
        </pc:graphicFrameChg>
      </pc:sldChg>
      <pc:sldChg chg="modSp mod">
        <pc:chgData name="De Pooter Marijn" userId="634ff10e-5ce1-4de2-b291-de73628c3d81" providerId="ADAL" clId="{7AAA194D-561D-4692-8953-66E55C974DA8}" dt="2020-09-22T14:42:18.839" v="10695" actId="207"/>
        <pc:sldMkLst>
          <pc:docMk/>
          <pc:sldMk cId="2752219133" sldId="325"/>
        </pc:sldMkLst>
        <pc:spChg chg="mod">
          <ac:chgData name="De Pooter Marijn" userId="634ff10e-5ce1-4de2-b291-de73628c3d81" providerId="ADAL" clId="{7AAA194D-561D-4692-8953-66E55C974DA8}" dt="2020-09-21T08:43:25.521" v="532" actId="5793"/>
          <ac:spMkLst>
            <pc:docMk/>
            <pc:sldMk cId="2752219133" sldId="325"/>
            <ac:spMk id="3" creationId="{4ECABE3C-BC33-8245-822C-EE2D7505A266}"/>
          </ac:spMkLst>
        </pc:spChg>
        <pc:spChg chg="mod">
          <ac:chgData name="De Pooter Marijn" userId="634ff10e-5ce1-4de2-b291-de73628c3d81" providerId="ADAL" clId="{7AAA194D-561D-4692-8953-66E55C974DA8}" dt="2020-09-22T14:42:12.990" v="10694" actId="207"/>
          <ac:spMkLst>
            <pc:docMk/>
            <pc:sldMk cId="2752219133" sldId="325"/>
            <ac:spMk id="9" creationId="{39B95173-AFDB-466C-9C70-BC059ECC97EC}"/>
          </ac:spMkLst>
        </pc:spChg>
        <pc:graphicFrameChg chg="mod modGraphic">
          <ac:chgData name="De Pooter Marijn" userId="634ff10e-5ce1-4de2-b291-de73628c3d81" providerId="ADAL" clId="{7AAA194D-561D-4692-8953-66E55C974DA8}" dt="2020-09-22T14:42:18.839" v="10695" actId="207"/>
          <ac:graphicFrameMkLst>
            <pc:docMk/>
            <pc:sldMk cId="2752219133" sldId="325"/>
            <ac:graphicFrameMk id="13" creationId="{008DB506-427C-4534-92C5-B32F5AD606B0}"/>
          </ac:graphicFrameMkLst>
        </pc:graphicFrameChg>
      </pc:sldChg>
      <pc:sldChg chg="modSp mod">
        <pc:chgData name="De Pooter Marijn" userId="634ff10e-5ce1-4de2-b291-de73628c3d81" providerId="ADAL" clId="{7AAA194D-561D-4692-8953-66E55C974DA8}" dt="2020-09-21T09:10:25.961" v="1503" actId="113"/>
        <pc:sldMkLst>
          <pc:docMk/>
          <pc:sldMk cId="3192003071" sldId="326"/>
        </pc:sldMkLst>
        <pc:spChg chg="mod">
          <ac:chgData name="De Pooter Marijn" userId="634ff10e-5ce1-4de2-b291-de73628c3d81" providerId="ADAL" clId="{7AAA194D-561D-4692-8953-66E55C974DA8}" dt="2020-09-21T09:10:25.961" v="1503" actId="113"/>
          <ac:spMkLst>
            <pc:docMk/>
            <pc:sldMk cId="3192003071" sldId="326"/>
            <ac:spMk id="3" creationId="{4ECABE3C-BC33-8245-822C-EE2D7505A266}"/>
          </ac:spMkLst>
        </pc:spChg>
      </pc:sldChg>
      <pc:sldChg chg="modSp mod">
        <pc:chgData name="De Pooter Marijn" userId="634ff10e-5ce1-4de2-b291-de73628c3d81" providerId="ADAL" clId="{7AAA194D-561D-4692-8953-66E55C974DA8}" dt="2020-09-21T09:09:45.951" v="1499" actId="20577"/>
        <pc:sldMkLst>
          <pc:docMk/>
          <pc:sldMk cId="730173772" sldId="327"/>
        </pc:sldMkLst>
        <pc:spChg chg="mod">
          <ac:chgData name="De Pooter Marijn" userId="634ff10e-5ce1-4de2-b291-de73628c3d81" providerId="ADAL" clId="{7AAA194D-561D-4692-8953-66E55C974DA8}" dt="2020-09-21T09:09:45.951" v="1499" actId="20577"/>
          <ac:spMkLst>
            <pc:docMk/>
            <pc:sldMk cId="730173772" sldId="327"/>
            <ac:spMk id="3" creationId="{4ECABE3C-BC33-8245-822C-EE2D7505A266}"/>
          </ac:spMkLst>
        </pc:spChg>
      </pc:sldChg>
      <pc:sldChg chg="del">
        <pc:chgData name="De Pooter Marijn" userId="634ff10e-5ce1-4de2-b291-de73628c3d81" providerId="ADAL" clId="{7AAA194D-561D-4692-8953-66E55C974DA8}" dt="2020-09-21T09:08:19.680" v="1411" actId="2696"/>
        <pc:sldMkLst>
          <pc:docMk/>
          <pc:sldMk cId="2588786825" sldId="328"/>
        </pc:sldMkLst>
      </pc:sldChg>
      <pc:sldChg chg="modSp mod">
        <pc:chgData name="De Pooter Marijn" userId="634ff10e-5ce1-4de2-b291-de73628c3d81" providerId="ADAL" clId="{7AAA194D-561D-4692-8953-66E55C974DA8}" dt="2020-09-21T09:12:36.146" v="1704" actId="20577"/>
        <pc:sldMkLst>
          <pc:docMk/>
          <pc:sldMk cId="2187720427" sldId="329"/>
        </pc:sldMkLst>
        <pc:spChg chg="mod">
          <ac:chgData name="De Pooter Marijn" userId="634ff10e-5ce1-4de2-b291-de73628c3d81" providerId="ADAL" clId="{7AAA194D-561D-4692-8953-66E55C974DA8}" dt="2020-09-21T09:12:36.146" v="1704" actId="20577"/>
          <ac:spMkLst>
            <pc:docMk/>
            <pc:sldMk cId="2187720427" sldId="329"/>
            <ac:spMk id="3" creationId="{4ECABE3C-BC33-8245-822C-EE2D7505A266}"/>
          </ac:spMkLst>
        </pc:spChg>
      </pc:sldChg>
      <pc:sldChg chg="modSp mod">
        <pc:chgData name="De Pooter Marijn" userId="634ff10e-5ce1-4de2-b291-de73628c3d81" providerId="ADAL" clId="{7AAA194D-561D-4692-8953-66E55C974DA8}" dt="2020-09-21T09:14:19.162" v="1767" actId="6549"/>
        <pc:sldMkLst>
          <pc:docMk/>
          <pc:sldMk cId="3255752930" sldId="330"/>
        </pc:sldMkLst>
        <pc:spChg chg="mod">
          <ac:chgData name="De Pooter Marijn" userId="634ff10e-5ce1-4de2-b291-de73628c3d81" providerId="ADAL" clId="{7AAA194D-561D-4692-8953-66E55C974DA8}" dt="2020-09-21T09:14:19.162" v="1767" actId="6549"/>
          <ac:spMkLst>
            <pc:docMk/>
            <pc:sldMk cId="3255752930" sldId="330"/>
            <ac:spMk id="3" creationId="{4ECABE3C-BC33-8245-822C-EE2D7505A266}"/>
          </ac:spMkLst>
        </pc:spChg>
      </pc:sldChg>
      <pc:sldChg chg="modSp mod">
        <pc:chgData name="De Pooter Marijn" userId="634ff10e-5ce1-4de2-b291-de73628c3d81" providerId="ADAL" clId="{7AAA194D-561D-4692-8953-66E55C974DA8}" dt="2020-09-21T11:00:03.440" v="2262" actId="6549"/>
        <pc:sldMkLst>
          <pc:docMk/>
          <pc:sldMk cId="3883788791" sldId="331"/>
        </pc:sldMkLst>
        <pc:spChg chg="mod">
          <ac:chgData name="De Pooter Marijn" userId="634ff10e-5ce1-4de2-b291-de73628c3d81" providerId="ADAL" clId="{7AAA194D-561D-4692-8953-66E55C974DA8}" dt="2020-09-21T11:00:03.440" v="2262" actId="6549"/>
          <ac:spMkLst>
            <pc:docMk/>
            <pc:sldMk cId="3883788791" sldId="331"/>
            <ac:spMk id="3" creationId="{4ECABE3C-BC33-8245-822C-EE2D7505A266}"/>
          </ac:spMkLst>
        </pc:spChg>
      </pc:sldChg>
      <pc:sldChg chg="modSp mod">
        <pc:chgData name="De Pooter Marijn" userId="634ff10e-5ce1-4de2-b291-de73628c3d81" providerId="ADAL" clId="{7AAA194D-561D-4692-8953-66E55C974DA8}" dt="2020-09-21T11:01:03.202" v="2293" actId="20577"/>
        <pc:sldMkLst>
          <pc:docMk/>
          <pc:sldMk cId="3268077999" sldId="332"/>
        </pc:sldMkLst>
        <pc:spChg chg="mod">
          <ac:chgData name="De Pooter Marijn" userId="634ff10e-5ce1-4de2-b291-de73628c3d81" providerId="ADAL" clId="{7AAA194D-561D-4692-8953-66E55C974DA8}" dt="2020-09-21T11:01:03.202" v="2293" actId="20577"/>
          <ac:spMkLst>
            <pc:docMk/>
            <pc:sldMk cId="3268077999" sldId="332"/>
            <ac:spMk id="3" creationId="{4ECABE3C-BC33-8245-822C-EE2D7505A266}"/>
          </ac:spMkLst>
        </pc:spChg>
      </pc:sldChg>
      <pc:sldChg chg="del">
        <pc:chgData name="De Pooter Marijn" userId="634ff10e-5ce1-4de2-b291-de73628c3d81" providerId="ADAL" clId="{7AAA194D-561D-4692-8953-66E55C974DA8}" dt="2020-09-21T11:01:14.894" v="2294" actId="2696"/>
        <pc:sldMkLst>
          <pc:docMk/>
          <pc:sldMk cId="1144348503" sldId="333"/>
        </pc:sldMkLst>
      </pc:sldChg>
      <pc:sldChg chg="del">
        <pc:chgData name="De Pooter Marijn" userId="634ff10e-5ce1-4de2-b291-de73628c3d81" providerId="ADAL" clId="{7AAA194D-561D-4692-8953-66E55C974DA8}" dt="2020-09-21T11:08:57.527" v="3136" actId="47"/>
        <pc:sldMkLst>
          <pc:docMk/>
          <pc:sldMk cId="1766373556" sldId="334"/>
        </pc:sldMkLst>
      </pc:sldChg>
      <pc:sldChg chg="del">
        <pc:chgData name="De Pooter Marijn" userId="634ff10e-5ce1-4de2-b291-de73628c3d81" providerId="ADAL" clId="{7AAA194D-561D-4692-8953-66E55C974DA8}" dt="2020-09-21T11:08:58.761" v="3137" actId="47"/>
        <pc:sldMkLst>
          <pc:docMk/>
          <pc:sldMk cId="516572011" sldId="335"/>
        </pc:sldMkLst>
      </pc:sldChg>
      <pc:sldChg chg="modSp mod">
        <pc:chgData name="De Pooter Marijn" userId="634ff10e-5ce1-4de2-b291-de73628c3d81" providerId="ADAL" clId="{7AAA194D-561D-4692-8953-66E55C974DA8}" dt="2020-09-22T07:51:15.516" v="4482" actId="20577"/>
        <pc:sldMkLst>
          <pc:docMk/>
          <pc:sldMk cId="727558646" sldId="336"/>
        </pc:sldMkLst>
        <pc:spChg chg="mod">
          <ac:chgData name="De Pooter Marijn" userId="634ff10e-5ce1-4de2-b291-de73628c3d81" providerId="ADAL" clId="{7AAA194D-561D-4692-8953-66E55C974DA8}" dt="2020-09-22T07:51:11.342" v="4471" actId="20577"/>
          <ac:spMkLst>
            <pc:docMk/>
            <pc:sldMk cId="727558646" sldId="336"/>
            <ac:spMk id="2" creationId="{C8E4B304-2DE3-F24E-99A6-73CE5CA3B523}"/>
          </ac:spMkLst>
        </pc:spChg>
        <pc:spChg chg="mod">
          <ac:chgData name="De Pooter Marijn" userId="634ff10e-5ce1-4de2-b291-de73628c3d81" providerId="ADAL" clId="{7AAA194D-561D-4692-8953-66E55C974DA8}" dt="2020-09-22T07:51:15.516" v="4482" actId="20577"/>
          <ac:spMkLst>
            <pc:docMk/>
            <pc:sldMk cId="727558646" sldId="336"/>
            <ac:spMk id="3" creationId="{5F04B32D-BE96-E54F-AD6E-D4120B8E2BFF}"/>
          </ac:spMkLst>
        </pc:spChg>
      </pc:sldChg>
      <pc:sldChg chg="modSp mod">
        <pc:chgData name="De Pooter Marijn" userId="634ff10e-5ce1-4de2-b291-de73628c3d81" providerId="ADAL" clId="{7AAA194D-561D-4692-8953-66E55C974DA8}" dt="2020-09-22T07:51:23.824" v="4500" actId="20577"/>
        <pc:sldMkLst>
          <pc:docMk/>
          <pc:sldMk cId="353819501" sldId="337"/>
        </pc:sldMkLst>
        <pc:spChg chg="mod">
          <ac:chgData name="De Pooter Marijn" userId="634ff10e-5ce1-4de2-b291-de73628c3d81" providerId="ADAL" clId="{7AAA194D-561D-4692-8953-66E55C974DA8}" dt="2020-09-22T07:51:23.824" v="4500" actId="20577"/>
          <ac:spMkLst>
            <pc:docMk/>
            <pc:sldMk cId="353819501" sldId="337"/>
            <ac:spMk id="2" creationId="{E86959B1-3923-4945-A1AB-86C646A4550E}"/>
          </ac:spMkLst>
        </pc:spChg>
        <pc:spChg chg="mod">
          <ac:chgData name="De Pooter Marijn" userId="634ff10e-5ce1-4de2-b291-de73628c3d81" providerId="ADAL" clId="{7AAA194D-561D-4692-8953-66E55C974DA8}" dt="2020-09-21T11:24:34.975" v="3880" actId="6549"/>
          <ac:spMkLst>
            <pc:docMk/>
            <pc:sldMk cId="353819501" sldId="337"/>
            <ac:spMk id="28" creationId="{4F9C07ED-5187-4358-A1B7-4A9A65AFD010}"/>
          </ac:spMkLst>
        </pc:spChg>
      </pc:sldChg>
      <pc:sldChg chg="modSp mod">
        <pc:chgData name="De Pooter Marijn" userId="634ff10e-5ce1-4de2-b291-de73628c3d81" providerId="ADAL" clId="{7AAA194D-561D-4692-8953-66E55C974DA8}" dt="2020-09-22T08:51:51.247" v="6275" actId="20577"/>
        <pc:sldMkLst>
          <pc:docMk/>
          <pc:sldMk cId="2357885873" sldId="338"/>
        </pc:sldMkLst>
        <pc:spChg chg="mod">
          <ac:chgData name="De Pooter Marijn" userId="634ff10e-5ce1-4de2-b291-de73628c3d81" providerId="ADAL" clId="{7AAA194D-561D-4692-8953-66E55C974DA8}" dt="2020-09-22T07:53:09.193" v="4582" actId="6549"/>
          <ac:spMkLst>
            <pc:docMk/>
            <pc:sldMk cId="2357885873" sldId="338"/>
            <ac:spMk id="2" creationId="{E86959B1-3923-4945-A1AB-86C646A4550E}"/>
          </ac:spMkLst>
        </pc:spChg>
        <pc:spChg chg="mod">
          <ac:chgData name="De Pooter Marijn" userId="634ff10e-5ce1-4de2-b291-de73628c3d81" providerId="ADAL" clId="{7AAA194D-561D-4692-8953-66E55C974DA8}" dt="2020-09-22T08:51:51.247" v="6275" actId="20577"/>
          <ac:spMkLst>
            <pc:docMk/>
            <pc:sldMk cId="2357885873" sldId="338"/>
            <ac:spMk id="28" creationId="{4F9C07ED-5187-4358-A1B7-4A9A65AFD010}"/>
          </ac:spMkLst>
        </pc:spChg>
      </pc:sldChg>
      <pc:sldChg chg="modSp mod">
        <pc:chgData name="De Pooter Marijn" userId="634ff10e-5ce1-4de2-b291-de73628c3d81" providerId="ADAL" clId="{7AAA194D-561D-4692-8953-66E55C974DA8}" dt="2020-09-22T09:14:43.725" v="7567" actId="20577"/>
        <pc:sldMkLst>
          <pc:docMk/>
          <pc:sldMk cId="3258319732" sldId="339"/>
        </pc:sldMkLst>
        <pc:spChg chg="mod">
          <ac:chgData name="De Pooter Marijn" userId="634ff10e-5ce1-4de2-b291-de73628c3d81" providerId="ADAL" clId="{7AAA194D-561D-4692-8953-66E55C974DA8}" dt="2020-09-22T07:53:22.661" v="4591" actId="20577"/>
          <ac:spMkLst>
            <pc:docMk/>
            <pc:sldMk cId="3258319732" sldId="339"/>
            <ac:spMk id="2" creationId="{E86959B1-3923-4945-A1AB-86C646A4550E}"/>
          </ac:spMkLst>
        </pc:spChg>
        <pc:spChg chg="mod">
          <ac:chgData name="De Pooter Marijn" userId="634ff10e-5ce1-4de2-b291-de73628c3d81" providerId="ADAL" clId="{7AAA194D-561D-4692-8953-66E55C974DA8}" dt="2020-09-22T09:14:43.725" v="7567" actId="20577"/>
          <ac:spMkLst>
            <pc:docMk/>
            <pc:sldMk cId="3258319732" sldId="339"/>
            <ac:spMk id="28" creationId="{4F9C07ED-5187-4358-A1B7-4A9A65AFD010}"/>
          </ac:spMkLst>
        </pc:spChg>
      </pc:sldChg>
      <pc:sldChg chg="modSp mod">
        <pc:chgData name="De Pooter Marijn" userId="634ff10e-5ce1-4de2-b291-de73628c3d81" providerId="ADAL" clId="{7AAA194D-561D-4692-8953-66E55C974DA8}" dt="2020-09-22T11:49:13.077" v="8726" actId="6549"/>
        <pc:sldMkLst>
          <pc:docMk/>
          <pc:sldMk cId="541462847" sldId="340"/>
        </pc:sldMkLst>
        <pc:spChg chg="mod">
          <ac:chgData name="De Pooter Marijn" userId="634ff10e-5ce1-4de2-b291-de73628c3d81" providerId="ADAL" clId="{7AAA194D-561D-4692-8953-66E55C974DA8}" dt="2020-09-22T11:49:13.077" v="8726" actId="6549"/>
          <ac:spMkLst>
            <pc:docMk/>
            <pc:sldMk cId="541462847" sldId="340"/>
            <ac:spMk id="2" creationId="{E86959B1-3923-4945-A1AB-86C646A4550E}"/>
          </ac:spMkLst>
        </pc:spChg>
        <pc:spChg chg="mod">
          <ac:chgData name="De Pooter Marijn" userId="634ff10e-5ce1-4de2-b291-de73628c3d81" providerId="ADAL" clId="{7AAA194D-561D-4692-8953-66E55C974DA8}" dt="2020-09-22T09:37:27.811" v="8530" actId="6549"/>
          <ac:spMkLst>
            <pc:docMk/>
            <pc:sldMk cId="541462847" sldId="340"/>
            <ac:spMk id="28" creationId="{4F9C07ED-5187-4358-A1B7-4A9A65AFD010}"/>
          </ac:spMkLst>
        </pc:spChg>
      </pc:sldChg>
      <pc:sldChg chg="modSp del mod">
        <pc:chgData name="De Pooter Marijn" userId="634ff10e-5ce1-4de2-b291-de73628c3d81" providerId="ADAL" clId="{7AAA194D-561D-4692-8953-66E55C974DA8}" dt="2020-09-22T08:35:40.820" v="5252" actId="47"/>
        <pc:sldMkLst>
          <pc:docMk/>
          <pc:sldMk cId="3469612678" sldId="342"/>
        </pc:sldMkLst>
        <pc:spChg chg="mod">
          <ac:chgData name="De Pooter Marijn" userId="634ff10e-5ce1-4de2-b291-de73628c3d81" providerId="ADAL" clId="{7AAA194D-561D-4692-8953-66E55C974DA8}" dt="2020-09-22T07:52:36.546" v="4545"/>
          <ac:spMkLst>
            <pc:docMk/>
            <pc:sldMk cId="3469612678" sldId="342"/>
            <ac:spMk id="2" creationId="{E86959B1-3923-4945-A1AB-86C646A4550E}"/>
          </ac:spMkLst>
        </pc:spChg>
      </pc:sldChg>
      <pc:sldChg chg="modSp mod">
        <pc:chgData name="De Pooter Marijn" userId="634ff10e-5ce1-4de2-b291-de73628c3d81" providerId="ADAL" clId="{7AAA194D-561D-4692-8953-66E55C974DA8}" dt="2020-09-22T07:51:32.993" v="4521" actId="20577"/>
        <pc:sldMkLst>
          <pc:docMk/>
          <pc:sldMk cId="692563635" sldId="343"/>
        </pc:sldMkLst>
        <pc:spChg chg="mod">
          <ac:chgData name="De Pooter Marijn" userId="634ff10e-5ce1-4de2-b291-de73628c3d81" providerId="ADAL" clId="{7AAA194D-561D-4692-8953-66E55C974DA8}" dt="2020-09-22T07:51:32.993" v="4521" actId="20577"/>
          <ac:spMkLst>
            <pc:docMk/>
            <pc:sldMk cId="692563635" sldId="343"/>
            <ac:spMk id="2" creationId="{E86959B1-3923-4945-A1AB-86C646A4550E}"/>
          </ac:spMkLst>
        </pc:spChg>
        <pc:spChg chg="mod">
          <ac:chgData name="De Pooter Marijn" userId="634ff10e-5ce1-4de2-b291-de73628c3d81" providerId="ADAL" clId="{7AAA194D-561D-4692-8953-66E55C974DA8}" dt="2020-09-21T11:22:55.773" v="3765" actId="21"/>
          <ac:spMkLst>
            <pc:docMk/>
            <pc:sldMk cId="692563635" sldId="343"/>
            <ac:spMk id="28" creationId="{4F9C07ED-5187-4358-A1B7-4A9A65AFD010}"/>
          </ac:spMkLst>
        </pc:spChg>
      </pc:sldChg>
      <pc:sldChg chg="addSp delSp modSp mod delAnim modAnim">
        <pc:chgData name="De Pooter Marijn" userId="634ff10e-5ce1-4de2-b291-de73628c3d81" providerId="ADAL" clId="{7AAA194D-561D-4692-8953-66E55C974DA8}" dt="2020-09-22T08:30:17.084" v="5193" actId="1076"/>
        <pc:sldMkLst>
          <pc:docMk/>
          <pc:sldMk cId="956583566" sldId="344"/>
        </pc:sldMkLst>
        <pc:spChg chg="mod">
          <ac:chgData name="De Pooter Marijn" userId="634ff10e-5ce1-4de2-b291-de73628c3d81" providerId="ADAL" clId="{7AAA194D-561D-4692-8953-66E55C974DA8}" dt="2020-09-22T07:52:27.827" v="4543"/>
          <ac:spMkLst>
            <pc:docMk/>
            <pc:sldMk cId="956583566" sldId="344"/>
            <ac:spMk id="2" creationId="{E86959B1-3923-4945-A1AB-86C646A4550E}"/>
          </ac:spMkLst>
        </pc:spChg>
        <pc:spChg chg="add mod">
          <ac:chgData name="De Pooter Marijn" userId="634ff10e-5ce1-4de2-b291-de73628c3d81" providerId="ADAL" clId="{7AAA194D-561D-4692-8953-66E55C974DA8}" dt="2020-09-22T08:28:58.373" v="5181" actId="208"/>
          <ac:spMkLst>
            <pc:docMk/>
            <pc:sldMk cId="956583566" sldId="344"/>
            <ac:spMk id="3" creationId="{8B9C4D03-F8E0-46F2-917F-1F3F12F950F8}"/>
          </ac:spMkLst>
        </pc:spChg>
        <pc:spChg chg="add mod">
          <ac:chgData name="De Pooter Marijn" userId="634ff10e-5ce1-4de2-b291-de73628c3d81" providerId="ADAL" clId="{7AAA194D-561D-4692-8953-66E55C974DA8}" dt="2020-09-22T08:29:10.713" v="5186" actId="1038"/>
          <ac:spMkLst>
            <pc:docMk/>
            <pc:sldMk cId="956583566" sldId="344"/>
            <ac:spMk id="5" creationId="{0B9C0A3A-8897-436E-9504-5A68723C8CE2}"/>
          </ac:spMkLst>
        </pc:spChg>
        <pc:spChg chg="del">
          <ac:chgData name="De Pooter Marijn" userId="634ff10e-5ce1-4de2-b291-de73628c3d81" providerId="ADAL" clId="{7AAA194D-561D-4692-8953-66E55C974DA8}" dt="2020-09-22T08:26:29.677" v="5119" actId="478"/>
          <ac:spMkLst>
            <pc:docMk/>
            <pc:sldMk cId="956583566" sldId="344"/>
            <ac:spMk id="23" creationId="{68A4FA00-AB2F-4944-8916-59DF8F4924AA}"/>
          </ac:spMkLst>
        </pc:spChg>
        <pc:spChg chg="del mod">
          <ac:chgData name="De Pooter Marijn" userId="634ff10e-5ce1-4de2-b291-de73628c3d81" providerId="ADAL" clId="{7AAA194D-561D-4692-8953-66E55C974DA8}" dt="2020-09-22T08:26:32.116" v="5120" actId="478"/>
          <ac:spMkLst>
            <pc:docMk/>
            <pc:sldMk cId="956583566" sldId="344"/>
            <ac:spMk id="24" creationId="{4ECAC2A6-DD23-471B-B24F-3D73FE4E12E1}"/>
          </ac:spMkLst>
        </pc:spChg>
        <pc:spChg chg="del">
          <ac:chgData name="De Pooter Marijn" userId="634ff10e-5ce1-4de2-b291-de73628c3d81" providerId="ADAL" clId="{7AAA194D-561D-4692-8953-66E55C974DA8}" dt="2020-09-22T08:26:35.314" v="5121" actId="478"/>
          <ac:spMkLst>
            <pc:docMk/>
            <pc:sldMk cId="956583566" sldId="344"/>
            <ac:spMk id="26" creationId="{4D2FF396-F6D9-4F2F-8619-22CE61092199}"/>
          </ac:spMkLst>
        </pc:spChg>
        <pc:spChg chg="del">
          <ac:chgData name="De Pooter Marijn" userId="634ff10e-5ce1-4de2-b291-de73628c3d81" providerId="ADAL" clId="{7AAA194D-561D-4692-8953-66E55C974DA8}" dt="2020-09-22T08:26:39.170" v="5122" actId="478"/>
          <ac:spMkLst>
            <pc:docMk/>
            <pc:sldMk cId="956583566" sldId="344"/>
            <ac:spMk id="27" creationId="{A528FE04-118C-498B-96E6-6718C804711B}"/>
          </ac:spMkLst>
        </pc:spChg>
        <pc:spChg chg="add mod">
          <ac:chgData name="De Pooter Marijn" userId="634ff10e-5ce1-4de2-b291-de73628c3d81" providerId="ADAL" clId="{7AAA194D-561D-4692-8953-66E55C974DA8}" dt="2020-09-22T08:30:17.084" v="5193" actId="1076"/>
          <ac:spMkLst>
            <pc:docMk/>
            <pc:sldMk cId="956583566" sldId="344"/>
            <ac:spMk id="33" creationId="{680CE203-42CB-434A-819C-E0D0BCD9DD6B}"/>
          </ac:spMkLst>
        </pc:spChg>
        <pc:graphicFrameChg chg="mod modGraphic">
          <ac:chgData name="De Pooter Marijn" userId="634ff10e-5ce1-4de2-b291-de73628c3d81" providerId="ADAL" clId="{7AAA194D-561D-4692-8953-66E55C974DA8}" dt="2020-09-21T08:29:01.738" v="68" actId="2084"/>
          <ac:graphicFrameMkLst>
            <pc:docMk/>
            <pc:sldMk cId="956583566" sldId="344"/>
            <ac:graphicFrameMk id="4" creationId="{1335E479-1F54-4CAD-A78E-6B190FA1FDC2}"/>
          </ac:graphicFrameMkLst>
        </pc:graphicFrameChg>
        <pc:graphicFrameChg chg="mod modGraphic">
          <ac:chgData name="De Pooter Marijn" userId="634ff10e-5ce1-4de2-b291-de73628c3d81" providerId="ADAL" clId="{7AAA194D-561D-4692-8953-66E55C974DA8}" dt="2020-09-21T08:29:25.454" v="72"/>
          <ac:graphicFrameMkLst>
            <pc:docMk/>
            <pc:sldMk cId="956583566" sldId="344"/>
            <ac:graphicFrameMk id="17" creationId="{FC916FDD-2E43-44F6-8EAB-E6261734DA01}"/>
          </ac:graphicFrameMkLst>
        </pc:graphicFrameChg>
        <pc:picChg chg="add mod">
          <ac:chgData name="De Pooter Marijn" userId="634ff10e-5ce1-4de2-b291-de73628c3d81" providerId="ADAL" clId="{7AAA194D-561D-4692-8953-66E55C974DA8}" dt="2020-09-22T08:27:08.717" v="5125" actId="1076"/>
          <ac:picMkLst>
            <pc:docMk/>
            <pc:sldMk cId="956583566" sldId="344"/>
            <ac:picMk id="28" creationId="{86F8D58B-FFC0-4121-B84A-988B4FD3E7A7}"/>
          </ac:picMkLst>
        </pc:picChg>
        <pc:picChg chg="add mod">
          <ac:chgData name="De Pooter Marijn" userId="634ff10e-5ce1-4de2-b291-de73628c3d81" providerId="ADAL" clId="{7AAA194D-561D-4692-8953-66E55C974DA8}" dt="2020-09-22T08:28:05.476" v="5176" actId="1076"/>
          <ac:picMkLst>
            <pc:docMk/>
            <pc:sldMk cId="956583566" sldId="344"/>
            <ac:picMk id="29" creationId="{FB7E0C46-A56F-490D-90D1-8A4006B24DFE}"/>
          </ac:picMkLst>
        </pc:picChg>
        <pc:picChg chg="add mod">
          <ac:chgData name="De Pooter Marijn" userId="634ff10e-5ce1-4de2-b291-de73628c3d81" providerId="ADAL" clId="{7AAA194D-561D-4692-8953-66E55C974DA8}" dt="2020-09-22T08:27:46.188" v="5173" actId="1076"/>
          <ac:picMkLst>
            <pc:docMk/>
            <pc:sldMk cId="956583566" sldId="344"/>
            <ac:picMk id="30" creationId="{EC1B6C1A-909D-4C5F-BB16-6EE227C87783}"/>
          </ac:picMkLst>
        </pc:picChg>
        <pc:picChg chg="add mod">
          <ac:chgData name="De Pooter Marijn" userId="634ff10e-5ce1-4de2-b291-de73628c3d81" providerId="ADAL" clId="{7AAA194D-561D-4692-8953-66E55C974DA8}" dt="2020-09-22T08:28:07.725" v="5177" actId="1076"/>
          <ac:picMkLst>
            <pc:docMk/>
            <pc:sldMk cId="956583566" sldId="344"/>
            <ac:picMk id="31" creationId="{776FA585-CB2C-4868-A87A-3B8CF7028CB5}"/>
          </ac:picMkLst>
        </pc:picChg>
        <pc:cxnChg chg="mod">
          <ac:chgData name="De Pooter Marijn" userId="634ff10e-5ce1-4de2-b291-de73628c3d81" providerId="ADAL" clId="{7AAA194D-561D-4692-8953-66E55C974DA8}" dt="2020-09-22T08:24:43.909" v="5113" actId="208"/>
          <ac:cxnSpMkLst>
            <pc:docMk/>
            <pc:sldMk cId="956583566" sldId="344"/>
            <ac:cxnSpMk id="20" creationId="{D791E9D7-7C4B-42EA-A24C-867076441621}"/>
          </ac:cxnSpMkLst>
        </pc:cxnChg>
        <pc:cxnChg chg="mod">
          <ac:chgData name="De Pooter Marijn" userId="634ff10e-5ce1-4de2-b291-de73628c3d81" providerId="ADAL" clId="{7AAA194D-561D-4692-8953-66E55C974DA8}" dt="2020-09-22T08:25:03.212" v="5114" actId="208"/>
          <ac:cxnSpMkLst>
            <pc:docMk/>
            <pc:sldMk cId="956583566" sldId="344"/>
            <ac:cxnSpMk id="21" creationId="{3A25091F-EC24-43A1-80D4-8ECE8DBE95BB}"/>
          </ac:cxnSpMkLst>
        </pc:cxnChg>
        <pc:cxnChg chg="mod">
          <ac:chgData name="De Pooter Marijn" userId="634ff10e-5ce1-4de2-b291-de73628c3d81" providerId="ADAL" clId="{7AAA194D-561D-4692-8953-66E55C974DA8}" dt="2020-09-22T08:24:36.566" v="5111" actId="208"/>
          <ac:cxnSpMkLst>
            <pc:docMk/>
            <pc:sldMk cId="956583566" sldId="344"/>
            <ac:cxnSpMk id="22" creationId="{4320EE69-5C4D-47B4-9718-0748F1407EBE}"/>
          </ac:cxnSpMkLst>
        </pc:cxnChg>
        <pc:cxnChg chg="mod">
          <ac:chgData name="De Pooter Marijn" userId="634ff10e-5ce1-4de2-b291-de73628c3d81" providerId="ADAL" clId="{7AAA194D-561D-4692-8953-66E55C974DA8}" dt="2020-09-22T08:25:11.021" v="5115" actId="208"/>
          <ac:cxnSpMkLst>
            <pc:docMk/>
            <pc:sldMk cId="956583566" sldId="344"/>
            <ac:cxnSpMk id="25" creationId="{5D4264E6-A9B1-47F1-8589-E14DDA72F555}"/>
          </ac:cxnSpMkLst>
        </pc:cxnChg>
      </pc:sldChg>
      <pc:sldChg chg="modSp mod">
        <pc:chgData name="De Pooter Marijn" userId="634ff10e-5ce1-4de2-b291-de73628c3d81" providerId="ADAL" clId="{7AAA194D-561D-4692-8953-66E55C974DA8}" dt="2020-09-22T08:47:32.330" v="6017" actId="27636"/>
        <pc:sldMkLst>
          <pc:docMk/>
          <pc:sldMk cId="660816327" sldId="345"/>
        </pc:sldMkLst>
        <pc:spChg chg="mod">
          <ac:chgData name="De Pooter Marijn" userId="634ff10e-5ce1-4de2-b291-de73628c3d81" providerId="ADAL" clId="{7AAA194D-561D-4692-8953-66E55C974DA8}" dt="2020-09-22T07:52:31.692" v="4544"/>
          <ac:spMkLst>
            <pc:docMk/>
            <pc:sldMk cId="660816327" sldId="345"/>
            <ac:spMk id="2" creationId="{E86959B1-3923-4945-A1AB-86C646A4550E}"/>
          </ac:spMkLst>
        </pc:spChg>
        <pc:spChg chg="mod">
          <ac:chgData name="De Pooter Marijn" userId="634ff10e-5ce1-4de2-b291-de73628c3d81" providerId="ADAL" clId="{7AAA194D-561D-4692-8953-66E55C974DA8}" dt="2020-09-22T08:47:32.330" v="6017" actId="27636"/>
          <ac:spMkLst>
            <pc:docMk/>
            <pc:sldMk cId="660816327" sldId="345"/>
            <ac:spMk id="3" creationId="{4ECABE3C-BC33-8245-822C-EE2D7505A266}"/>
          </ac:spMkLst>
        </pc:spChg>
      </pc:sldChg>
      <pc:sldChg chg="modSp mod">
        <pc:chgData name="De Pooter Marijn" userId="634ff10e-5ce1-4de2-b291-de73628c3d81" providerId="ADAL" clId="{7AAA194D-561D-4692-8953-66E55C974DA8}" dt="2020-09-22T08:46:11.727" v="6006" actId="20577"/>
        <pc:sldMkLst>
          <pc:docMk/>
          <pc:sldMk cId="3762680006" sldId="346"/>
        </pc:sldMkLst>
        <pc:spChg chg="mod">
          <ac:chgData name="De Pooter Marijn" userId="634ff10e-5ce1-4de2-b291-de73628c3d81" providerId="ADAL" clId="{7AAA194D-561D-4692-8953-66E55C974DA8}" dt="2020-09-22T07:52:48.949" v="4555" actId="20577"/>
          <ac:spMkLst>
            <pc:docMk/>
            <pc:sldMk cId="3762680006" sldId="346"/>
            <ac:spMk id="2" creationId="{E86959B1-3923-4945-A1AB-86C646A4550E}"/>
          </ac:spMkLst>
        </pc:spChg>
        <pc:spChg chg="mod">
          <ac:chgData name="De Pooter Marijn" userId="634ff10e-5ce1-4de2-b291-de73628c3d81" providerId="ADAL" clId="{7AAA194D-561D-4692-8953-66E55C974DA8}" dt="2020-09-22T08:46:11.727" v="6006" actId="20577"/>
          <ac:spMkLst>
            <pc:docMk/>
            <pc:sldMk cId="3762680006" sldId="346"/>
            <ac:spMk id="3" creationId="{4ECABE3C-BC33-8245-822C-EE2D7505A266}"/>
          </ac:spMkLst>
        </pc:spChg>
      </pc:sldChg>
      <pc:sldChg chg="modSp del mod">
        <pc:chgData name="De Pooter Marijn" userId="634ff10e-5ce1-4de2-b291-de73628c3d81" providerId="ADAL" clId="{7AAA194D-561D-4692-8953-66E55C974DA8}" dt="2020-09-22T08:51:13.360" v="6159" actId="47"/>
        <pc:sldMkLst>
          <pc:docMk/>
          <pc:sldMk cId="2255693595" sldId="347"/>
        </pc:sldMkLst>
        <pc:spChg chg="mod">
          <ac:chgData name="De Pooter Marijn" userId="634ff10e-5ce1-4de2-b291-de73628c3d81" providerId="ADAL" clId="{7AAA194D-561D-4692-8953-66E55C974DA8}" dt="2020-09-22T07:52:58.613" v="4570" actId="6549"/>
          <ac:spMkLst>
            <pc:docMk/>
            <pc:sldMk cId="2255693595" sldId="347"/>
            <ac:spMk id="2" creationId="{E86959B1-3923-4945-A1AB-86C646A4550E}"/>
          </ac:spMkLst>
        </pc:spChg>
      </pc:sldChg>
      <pc:sldChg chg="delSp modSp add del mod">
        <pc:chgData name="De Pooter Marijn" userId="634ff10e-5ce1-4de2-b291-de73628c3d81" providerId="ADAL" clId="{7AAA194D-561D-4692-8953-66E55C974DA8}" dt="2020-09-21T08:42:23.285" v="515" actId="2696"/>
        <pc:sldMkLst>
          <pc:docMk/>
          <pc:sldMk cId="2209427388" sldId="348"/>
        </pc:sldMkLst>
        <pc:spChg chg="mod">
          <ac:chgData name="De Pooter Marijn" userId="634ff10e-5ce1-4de2-b291-de73628c3d81" providerId="ADAL" clId="{7AAA194D-561D-4692-8953-66E55C974DA8}" dt="2020-09-21T08:41:33.003" v="481" actId="20577"/>
          <ac:spMkLst>
            <pc:docMk/>
            <pc:sldMk cId="2209427388" sldId="348"/>
            <ac:spMk id="3" creationId="{4ECABE3C-BC33-8245-822C-EE2D7505A266}"/>
          </ac:spMkLst>
        </pc:spChg>
        <pc:graphicFrameChg chg="del">
          <ac:chgData name="De Pooter Marijn" userId="634ff10e-5ce1-4de2-b291-de73628c3d81" providerId="ADAL" clId="{7AAA194D-561D-4692-8953-66E55C974DA8}" dt="2020-09-21T08:40:15.588" v="386" actId="478"/>
          <ac:graphicFrameMkLst>
            <pc:docMk/>
            <pc:sldMk cId="2209427388" sldId="348"/>
            <ac:graphicFrameMk id="13" creationId="{008DB506-427C-4534-92C5-B32F5AD606B0}"/>
          </ac:graphicFrameMkLst>
        </pc:graphicFrameChg>
      </pc:sldChg>
      <pc:sldChg chg="modSp add mod ord">
        <pc:chgData name="De Pooter Marijn" userId="634ff10e-5ce1-4de2-b291-de73628c3d81" providerId="ADAL" clId="{7AAA194D-561D-4692-8953-66E55C974DA8}" dt="2020-09-21T08:45:21.703" v="615" actId="6549"/>
        <pc:sldMkLst>
          <pc:docMk/>
          <pc:sldMk cId="2679022909" sldId="348"/>
        </pc:sldMkLst>
        <pc:spChg chg="mod">
          <ac:chgData name="De Pooter Marijn" userId="634ff10e-5ce1-4de2-b291-de73628c3d81" providerId="ADAL" clId="{7AAA194D-561D-4692-8953-66E55C974DA8}" dt="2020-09-21T08:43:33.917" v="536" actId="20577"/>
          <ac:spMkLst>
            <pc:docMk/>
            <pc:sldMk cId="2679022909" sldId="348"/>
            <ac:spMk id="2" creationId="{E86959B1-3923-4945-A1AB-86C646A4550E}"/>
          </ac:spMkLst>
        </pc:spChg>
        <pc:spChg chg="mod">
          <ac:chgData name="De Pooter Marijn" userId="634ff10e-5ce1-4de2-b291-de73628c3d81" providerId="ADAL" clId="{7AAA194D-561D-4692-8953-66E55C974DA8}" dt="2020-09-21T08:45:21.703" v="615" actId="6549"/>
          <ac:spMkLst>
            <pc:docMk/>
            <pc:sldMk cId="2679022909" sldId="348"/>
            <ac:spMk id="3" creationId="{4ECABE3C-BC33-8245-822C-EE2D7505A266}"/>
          </ac:spMkLst>
        </pc:spChg>
      </pc:sldChg>
      <pc:sldChg chg="modSp add mod ord">
        <pc:chgData name="De Pooter Marijn" userId="634ff10e-5ce1-4de2-b291-de73628c3d81" providerId="ADAL" clId="{7AAA194D-561D-4692-8953-66E55C974DA8}" dt="2020-09-22T14:43:03.470" v="10752" actId="20577"/>
        <pc:sldMkLst>
          <pc:docMk/>
          <pc:sldMk cId="2661098751" sldId="349"/>
        </pc:sldMkLst>
        <pc:spChg chg="mod">
          <ac:chgData name="De Pooter Marijn" userId="634ff10e-5ce1-4de2-b291-de73628c3d81" providerId="ADAL" clId="{7AAA194D-561D-4692-8953-66E55C974DA8}" dt="2020-09-21T08:43:38.463" v="540" actId="20577"/>
          <ac:spMkLst>
            <pc:docMk/>
            <pc:sldMk cId="2661098751" sldId="349"/>
            <ac:spMk id="2" creationId="{E86959B1-3923-4945-A1AB-86C646A4550E}"/>
          </ac:spMkLst>
        </pc:spChg>
        <pc:spChg chg="mod">
          <ac:chgData name="De Pooter Marijn" userId="634ff10e-5ce1-4de2-b291-de73628c3d81" providerId="ADAL" clId="{7AAA194D-561D-4692-8953-66E55C974DA8}" dt="2020-09-22T14:43:03.470" v="10752" actId="20577"/>
          <ac:spMkLst>
            <pc:docMk/>
            <pc:sldMk cId="2661098751" sldId="349"/>
            <ac:spMk id="3" creationId="{4ECABE3C-BC33-8245-822C-EE2D7505A266}"/>
          </ac:spMkLst>
        </pc:spChg>
      </pc:sldChg>
      <pc:sldChg chg="modSp add mod ord">
        <pc:chgData name="De Pooter Marijn" userId="634ff10e-5ce1-4de2-b291-de73628c3d81" providerId="ADAL" clId="{7AAA194D-561D-4692-8953-66E55C974DA8}" dt="2020-09-22T14:43:15.378" v="10753" actId="207"/>
        <pc:sldMkLst>
          <pc:docMk/>
          <pc:sldMk cId="2239107442" sldId="350"/>
        </pc:sldMkLst>
        <pc:spChg chg="mod">
          <ac:chgData name="De Pooter Marijn" userId="634ff10e-5ce1-4de2-b291-de73628c3d81" providerId="ADAL" clId="{7AAA194D-561D-4692-8953-66E55C974DA8}" dt="2020-09-21T08:49:27.731" v="706" actId="20577"/>
          <ac:spMkLst>
            <pc:docMk/>
            <pc:sldMk cId="2239107442" sldId="350"/>
            <ac:spMk id="2" creationId="{E86959B1-3923-4945-A1AB-86C646A4550E}"/>
          </ac:spMkLst>
        </pc:spChg>
        <pc:graphicFrameChg chg="modGraphic">
          <ac:chgData name="De Pooter Marijn" userId="634ff10e-5ce1-4de2-b291-de73628c3d81" providerId="ADAL" clId="{7AAA194D-561D-4692-8953-66E55C974DA8}" dt="2020-09-22T14:43:15.378" v="10753" actId="207"/>
          <ac:graphicFrameMkLst>
            <pc:docMk/>
            <pc:sldMk cId="2239107442" sldId="350"/>
            <ac:graphicFrameMk id="13" creationId="{008DB506-427C-4534-92C5-B32F5AD606B0}"/>
          </ac:graphicFrameMkLst>
        </pc:graphicFrameChg>
      </pc:sldChg>
      <pc:sldChg chg="add del ord">
        <pc:chgData name="De Pooter Marijn" userId="634ff10e-5ce1-4de2-b291-de73628c3d81" providerId="ADAL" clId="{7AAA194D-561D-4692-8953-66E55C974DA8}" dt="2020-09-21T09:13:07.634" v="1708" actId="47"/>
        <pc:sldMkLst>
          <pc:docMk/>
          <pc:sldMk cId="1114542766" sldId="351"/>
        </pc:sldMkLst>
      </pc:sldChg>
      <pc:sldChg chg="modSp add mod modNotesTx">
        <pc:chgData name="De Pooter Marijn" userId="634ff10e-5ce1-4de2-b291-de73628c3d81" providerId="ADAL" clId="{7AAA194D-561D-4692-8953-66E55C974DA8}" dt="2020-09-21T11:06:30.972" v="3135" actId="20577"/>
        <pc:sldMkLst>
          <pc:docMk/>
          <pc:sldMk cId="4022741457" sldId="351"/>
        </pc:sldMkLst>
        <pc:spChg chg="mod">
          <ac:chgData name="De Pooter Marijn" userId="634ff10e-5ce1-4de2-b291-de73628c3d81" providerId="ADAL" clId="{7AAA194D-561D-4692-8953-66E55C974DA8}" dt="2020-09-21T11:03:55.762" v="2496" actId="20577"/>
          <ac:spMkLst>
            <pc:docMk/>
            <pc:sldMk cId="4022741457" sldId="351"/>
            <ac:spMk id="3" creationId="{4ECABE3C-BC33-8245-822C-EE2D7505A266}"/>
          </ac:spMkLst>
        </pc:spChg>
      </pc:sldChg>
      <pc:sldChg chg="modSp add mod">
        <pc:chgData name="De Pooter Marijn" userId="634ff10e-5ce1-4de2-b291-de73628c3d81" providerId="ADAL" clId="{7AAA194D-561D-4692-8953-66E55C974DA8}" dt="2020-09-22T08:46:43.850" v="6007" actId="21"/>
        <pc:sldMkLst>
          <pc:docMk/>
          <pc:sldMk cId="1504560912" sldId="352"/>
        </pc:sldMkLst>
        <pc:spChg chg="mod">
          <ac:chgData name="De Pooter Marijn" userId="634ff10e-5ce1-4de2-b291-de73628c3d81" providerId="ADAL" clId="{7AAA194D-561D-4692-8953-66E55C974DA8}" dt="2020-09-22T07:52:21.668" v="4542" actId="20577"/>
          <ac:spMkLst>
            <pc:docMk/>
            <pc:sldMk cId="1504560912" sldId="352"/>
            <ac:spMk id="2" creationId="{E86959B1-3923-4945-A1AB-86C646A4550E}"/>
          </ac:spMkLst>
        </pc:spChg>
        <pc:spChg chg="mod">
          <ac:chgData name="De Pooter Marijn" userId="634ff10e-5ce1-4de2-b291-de73628c3d81" providerId="ADAL" clId="{7AAA194D-561D-4692-8953-66E55C974DA8}" dt="2020-09-22T08:46:43.850" v="6007" actId="21"/>
          <ac:spMkLst>
            <pc:docMk/>
            <pc:sldMk cId="1504560912" sldId="352"/>
            <ac:spMk id="28" creationId="{4F9C07ED-5187-4358-A1B7-4A9A65AFD010}"/>
          </ac:spMkLst>
        </pc:spChg>
      </pc:sldChg>
      <pc:sldChg chg="modSp add mod">
        <pc:chgData name="De Pooter Marijn" userId="634ff10e-5ce1-4de2-b291-de73628c3d81" providerId="ADAL" clId="{7AAA194D-561D-4692-8953-66E55C974DA8}" dt="2020-09-22T07:51:49.112" v="4524"/>
        <pc:sldMkLst>
          <pc:docMk/>
          <pc:sldMk cId="1574962303" sldId="353"/>
        </pc:sldMkLst>
        <pc:spChg chg="mod">
          <ac:chgData name="De Pooter Marijn" userId="634ff10e-5ce1-4de2-b291-de73628c3d81" providerId="ADAL" clId="{7AAA194D-561D-4692-8953-66E55C974DA8}" dt="2020-09-22T07:51:49.112" v="4524"/>
          <ac:spMkLst>
            <pc:docMk/>
            <pc:sldMk cId="1574962303" sldId="353"/>
            <ac:spMk id="2" creationId="{E86959B1-3923-4945-A1AB-86C646A4550E}"/>
          </ac:spMkLst>
        </pc:spChg>
        <pc:spChg chg="mod">
          <ac:chgData name="De Pooter Marijn" userId="634ff10e-5ce1-4de2-b291-de73628c3d81" providerId="ADAL" clId="{7AAA194D-561D-4692-8953-66E55C974DA8}" dt="2020-09-22T07:49:45.715" v="4453" actId="20577"/>
          <ac:spMkLst>
            <pc:docMk/>
            <pc:sldMk cId="1574962303" sldId="353"/>
            <ac:spMk id="28" creationId="{4F9C07ED-5187-4358-A1B7-4A9A65AFD010}"/>
          </ac:spMkLst>
        </pc:spChg>
      </pc:sldChg>
      <pc:sldChg chg="modSp add mod ord">
        <pc:chgData name="De Pooter Marijn" userId="634ff10e-5ce1-4de2-b291-de73628c3d81" providerId="ADAL" clId="{7AAA194D-561D-4692-8953-66E55C974DA8}" dt="2020-09-22T07:57:21.535" v="4743" actId="14100"/>
        <pc:sldMkLst>
          <pc:docMk/>
          <pc:sldMk cId="3784340631" sldId="354"/>
        </pc:sldMkLst>
        <pc:spChg chg="mod">
          <ac:chgData name="De Pooter Marijn" userId="634ff10e-5ce1-4de2-b291-de73628c3d81" providerId="ADAL" clId="{7AAA194D-561D-4692-8953-66E55C974DA8}" dt="2020-09-22T07:51:44.145" v="4523"/>
          <ac:spMkLst>
            <pc:docMk/>
            <pc:sldMk cId="3784340631" sldId="354"/>
            <ac:spMk id="2" creationId="{E86959B1-3923-4945-A1AB-86C646A4550E}"/>
          </ac:spMkLst>
        </pc:spChg>
        <pc:spChg chg="mod">
          <ac:chgData name="De Pooter Marijn" userId="634ff10e-5ce1-4de2-b291-de73628c3d81" providerId="ADAL" clId="{7AAA194D-561D-4692-8953-66E55C974DA8}" dt="2020-09-22T07:57:21.535" v="4743" actId="14100"/>
          <ac:spMkLst>
            <pc:docMk/>
            <pc:sldMk cId="3784340631" sldId="354"/>
            <ac:spMk id="3" creationId="{4ECABE3C-BC33-8245-822C-EE2D7505A266}"/>
          </ac:spMkLst>
        </pc:spChg>
      </pc:sldChg>
      <pc:sldChg chg="addSp delSp modSp add mod ord modNotesTx">
        <pc:chgData name="De Pooter Marijn" userId="634ff10e-5ce1-4de2-b291-de73628c3d81" providerId="ADAL" clId="{7AAA194D-561D-4692-8953-66E55C974DA8}" dt="2020-09-22T07:51:38.275" v="4522"/>
        <pc:sldMkLst>
          <pc:docMk/>
          <pc:sldMk cId="3256619340" sldId="355"/>
        </pc:sldMkLst>
        <pc:spChg chg="mod">
          <ac:chgData name="De Pooter Marijn" userId="634ff10e-5ce1-4de2-b291-de73628c3d81" providerId="ADAL" clId="{7AAA194D-561D-4692-8953-66E55C974DA8}" dt="2020-09-22T07:51:38.275" v="4522"/>
          <ac:spMkLst>
            <pc:docMk/>
            <pc:sldMk cId="3256619340" sldId="355"/>
            <ac:spMk id="2" creationId="{E86959B1-3923-4945-A1AB-86C646A4550E}"/>
          </ac:spMkLst>
        </pc:spChg>
        <pc:spChg chg="mod">
          <ac:chgData name="De Pooter Marijn" userId="634ff10e-5ce1-4de2-b291-de73628c3d81" providerId="ADAL" clId="{7AAA194D-561D-4692-8953-66E55C974DA8}" dt="2020-09-21T12:51:34.623" v="4411" actId="20577"/>
          <ac:spMkLst>
            <pc:docMk/>
            <pc:sldMk cId="3256619340" sldId="355"/>
            <ac:spMk id="3" creationId="{4ECABE3C-BC33-8245-822C-EE2D7505A266}"/>
          </ac:spMkLst>
        </pc:spChg>
        <pc:spChg chg="add mod">
          <ac:chgData name="De Pooter Marijn" userId="634ff10e-5ce1-4de2-b291-de73628c3d81" providerId="ADAL" clId="{7AAA194D-561D-4692-8953-66E55C974DA8}" dt="2020-09-21T11:34:27.059" v="4151" actId="14100"/>
          <ac:spMkLst>
            <pc:docMk/>
            <pc:sldMk cId="3256619340" sldId="355"/>
            <ac:spMk id="7" creationId="{83A807D0-F1CC-4CFE-8C35-B9BD1C6FAADA}"/>
          </ac:spMkLst>
        </pc:spChg>
        <pc:spChg chg="add del">
          <ac:chgData name="De Pooter Marijn" userId="634ff10e-5ce1-4de2-b291-de73628c3d81" providerId="ADAL" clId="{7AAA194D-561D-4692-8953-66E55C974DA8}" dt="2020-09-21T11:27:53.588" v="4014" actId="478"/>
          <ac:spMkLst>
            <pc:docMk/>
            <pc:sldMk cId="3256619340" sldId="355"/>
            <ac:spMk id="14" creationId="{B45A072B-9327-4972-B2C0-36C23B6FFEEE}"/>
          </ac:spMkLst>
        </pc:spChg>
        <pc:spChg chg="add mod">
          <ac:chgData name="De Pooter Marijn" userId="634ff10e-5ce1-4de2-b291-de73628c3d81" providerId="ADAL" clId="{7AAA194D-561D-4692-8953-66E55C974DA8}" dt="2020-09-21T11:33:42.348" v="4130" actId="122"/>
          <ac:spMkLst>
            <pc:docMk/>
            <pc:sldMk cId="3256619340" sldId="355"/>
            <ac:spMk id="16" creationId="{1F8C91E3-7F2C-4304-BC43-7EB95217658C}"/>
          </ac:spMkLst>
        </pc:spChg>
        <pc:spChg chg="add mod">
          <ac:chgData name="De Pooter Marijn" userId="634ff10e-5ce1-4de2-b291-de73628c3d81" providerId="ADAL" clId="{7AAA194D-561D-4692-8953-66E55C974DA8}" dt="2020-09-21T11:34:08.771" v="4135" actId="14100"/>
          <ac:spMkLst>
            <pc:docMk/>
            <pc:sldMk cId="3256619340" sldId="355"/>
            <ac:spMk id="18" creationId="{A3C6B79C-3246-440B-9886-F224CA406183}"/>
          </ac:spMkLst>
        </pc:spChg>
        <pc:spChg chg="add mod">
          <ac:chgData name="De Pooter Marijn" userId="634ff10e-5ce1-4de2-b291-de73628c3d81" providerId="ADAL" clId="{7AAA194D-561D-4692-8953-66E55C974DA8}" dt="2020-09-21T11:35:10.861" v="4161" actId="1036"/>
          <ac:spMkLst>
            <pc:docMk/>
            <pc:sldMk cId="3256619340" sldId="355"/>
            <ac:spMk id="21" creationId="{0BB660CD-9929-4A7F-94F6-70A1E1C1ED50}"/>
          </ac:spMkLst>
        </pc:spChg>
        <pc:spChg chg="add mod">
          <ac:chgData name="De Pooter Marijn" userId="634ff10e-5ce1-4de2-b291-de73628c3d81" providerId="ADAL" clId="{7AAA194D-561D-4692-8953-66E55C974DA8}" dt="2020-09-21T11:35:10.861" v="4161" actId="1036"/>
          <ac:spMkLst>
            <pc:docMk/>
            <pc:sldMk cId="3256619340" sldId="355"/>
            <ac:spMk id="23" creationId="{A5C65E7C-F5A8-4512-BA39-C2F1AE4032A3}"/>
          </ac:spMkLst>
        </pc:spChg>
        <pc:spChg chg="add mod">
          <ac:chgData name="De Pooter Marijn" userId="634ff10e-5ce1-4de2-b291-de73628c3d81" providerId="ADAL" clId="{7AAA194D-561D-4692-8953-66E55C974DA8}" dt="2020-09-21T11:35:10.861" v="4161" actId="1036"/>
          <ac:spMkLst>
            <pc:docMk/>
            <pc:sldMk cId="3256619340" sldId="355"/>
            <ac:spMk id="25" creationId="{D200ED28-6440-434C-97EC-6CE36F1150B0}"/>
          </ac:spMkLst>
        </pc:spChg>
        <pc:picChg chg="add del mod">
          <ac:chgData name="De Pooter Marijn" userId="634ff10e-5ce1-4de2-b291-de73628c3d81" providerId="ADAL" clId="{7AAA194D-561D-4692-8953-66E55C974DA8}" dt="2020-09-21T11:30:11.912" v="4061" actId="478"/>
          <ac:picMkLst>
            <pc:docMk/>
            <pc:sldMk cId="3256619340" sldId="355"/>
            <ac:picMk id="5" creationId="{534909A4-2954-49C9-9F30-1C906AFA06AD}"/>
          </ac:picMkLst>
        </pc:picChg>
        <pc:picChg chg="add mod">
          <ac:chgData name="De Pooter Marijn" userId="634ff10e-5ce1-4de2-b291-de73628c3d81" providerId="ADAL" clId="{7AAA194D-561D-4692-8953-66E55C974DA8}" dt="2020-09-21T11:35:10.861" v="4161" actId="1036"/>
          <ac:picMkLst>
            <pc:docMk/>
            <pc:sldMk cId="3256619340" sldId="355"/>
            <ac:picMk id="20" creationId="{C042FA5C-C341-481D-B896-C0B3FDF31877}"/>
          </ac:picMkLst>
        </pc:picChg>
        <pc:cxnChg chg="add mod">
          <ac:chgData name="De Pooter Marijn" userId="634ff10e-5ce1-4de2-b291-de73628c3d81" providerId="ADAL" clId="{7AAA194D-561D-4692-8953-66E55C974DA8}" dt="2020-09-21T11:35:24.135" v="4162" actId="1076"/>
          <ac:cxnSpMkLst>
            <pc:docMk/>
            <pc:sldMk cId="3256619340" sldId="355"/>
            <ac:cxnSpMk id="27" creationId="{DDED044E-E766-406A-9D23-5A6880447298}"/>
          </ac:cxnSpMkLst>
        </pc:cxnChg>
        <pc:cxnChg chg="add mod">
          <ac:chgData name="De Pooter Marijn" userId="634ff10e-5ce1-4de2-b291-de73628c3d81" providerId="ADAL" clId="{7AAA194D-561D-4692-8953-66E55C974DA8}" dt="2020-09-21T11:34:58.310" v="4158" actId="14100"/>
          <ac:cxnSpMkLst>
            <pc:docMk/>
            <pc:sldMk cId="3256619340" sldId="355"/>
            <ac:cxnSpMk id="29" creationId="{1180E185-79E6-49AC-AD60-2B086D59A9F0}"/>
          </ac:cxnSpMkLst>
        </pc:cxnChg>
        <pc:cxnChg chg="add mod">
          <ac:chgData name="De Pooter Marijn" userId="634ff10e-5ce1-4de2-b291-de73628c3d81" providerId="ADAL" clId="{7AAA194D-561D-4692-8953-66E55C974DA8}" dt="2020-09-21T11:34:55.132" v="4157" actId="14100"/>
          <ac:cxnSpMkLst>
            <pc:docMk/>
            <pc:sldMk cId="3256619340" sldId="355"/>
            <ac:cxnSpMk id="31" creationId="{338A7484-CC20-415A-AB7E-EDA4F2C9E91D}"/>
          </ac:cxnSpMkLst>
        </pc:cxnChg>
      </pc:sldChg>
      <pc:sldChg chg="delSp modSp add mod ord">
        <pc:chgData name="De Pooter Marijn" userId="634ff10e-5ce1-4de2-b291-de73628c3d81" providerId="ADAL" clId="{7AAA194D-561D-4692-8953-66E55C974DA8}" dt="2020-09-22T08:12:01.433" v="4976" actId="20577"/>
        <pc:sldMkLst>
          <pc:docMk/>
          <pc:sldMk cId="1549355797" sldId="356"/>
        </pc:sldMkLst>
        <pc:spChg chg="mod">
          <ac:chgData name="De Pooter Marijn" userId="634ff10e-5ce1-4de2-b291-de73628c3d81" providerId="ADAL" clId="{7AAA194D-561D-4692-8953-66E55C974DA8}" dt="2020-09-22T07:51:52.357" v="4525"/>
          <ac:spMkLst>
            <pc:docMk/>
            <pc:sldMk cId="1549355797" sldId="356"/>
            <ac:spMk id="2" creationId="{E86959B1-3923-4945-A1AB-86C646A4550E}"/>
          </ac:spMkLst>
        </pc:spChg>
        <pc:spChg chg="mod">
          <ac:chgData name="De Pooter Marijn" userId="634ff10e-5ce1-4de2-b291-de73628c3d81" providerId="ADAL" clId="{7AAA194D-561D-4692-8953-66E55C974DA8}" dt="2020-09-22T08:12:01.433" v="4976" actId="20577"/>
          <ac:spMkLst>
            <pc:docMk/>
            <pc:sldMk cId="1549355797" sldId="356"/>
            <ac:spMk id="3" creationId="{4ECABE3C-BC33-8245-822C-EE2D7505A266}"/>
          </ac:spMkLst>
        </pc:spChg>
        <pc:spChg chg="del">
          <ac:chgData name="De Pooter Marijn" userId="634ff10e-5ce1-4de2-b291-de73628c3d81" providerId="ADAL" clId="{7AAA194D-561D-4692-8953-66E55C974DA8}" dt="2020-09-22T07:54:54.766" v="4608" actId="478"/>
          <ac:spMkLst>
            <pc:docMk/>
            <pc:sldMk cId="1549355797" sldId="356"/>
            <ac:spMk id="7" creationId="{83A807D0-F1CC-4CFE-8C35-B9BD1C6FAADA}"/>
          </ac:spMkLst>
        </pc:spChg>
        <pc:spChg chg="del">
          <ac:chgData name="De Pooter Marijn" userId="634ff10e-5ce1-4de2-b291-de73628c3d81" providerId="ADAL" clId="{7AAA194D-561D-4692-8953-66E55C974DA8}" dt="2020-09-22T07:54:56.132" v="4609" actId="478"/>
          <ac:spMkLst>
            <pc:docMk/>
            <pc:sldMk cId="1549355797" sldId="356"/>
            <ac:spMk id="16" creationId="{1F8C91E3-7F2C-4304-BC43-7EB95217658C}"/>
          </ac:spMkLst>
        </pc:spChg>
        <pc:spChg chg="del">
          <ac:chgData name="De Pooter Marijn" userId="634ff10e-5ce1-4de2-b291-de73628c3d81" providerId="ADAL" clId="{7AAA194D-561D-4692-8953-66E55C974DA8}" dt="2020-09-22T07:54:57.624" v="4610" actId="478"/>
          <ac:spMkLst>
            <pc:docMk/>
            <pc:sldMk cId="1549355797" sldId="356"/>
            <ac:spMk id="18" creationId="{A3C6B79C-3246-440B-9886-F224CA406183}"/>
          </ac:spMkLst>
        </pc:spChg>
        <pc:spChg chg="del">
          <ac:chgData name="De Pooter Marijn" userId="634ff10e-5ce1-4de2-b291-de73628c3d81" providerId="ADAL" clId="{7AAA194D-561D-4692-8953-66E55C974DA8}" dt="2020-09-22T07:55:06.430" v="4614" actId="478"/>
          <ac:spMkLst>
            <pc:docMk/>
            <pc:sldMk cId="1549355797" sldId="356"/>
            <ac:spMk id="21" creationId="{0BB660CD-9929-4A7F-94F6-70A1E1C1ED50}"/>
          </ac:spMkLst>
        </pc:spChg>
        <pc:spChg chg="del">
          <ac:chgData name="De Pooter Marijn" userId="634ff10e-5ce1-4de2-b291-de73628c3d81" providerId="ADAL" clId="{7AAA194D-561D-4692-8953-66E55C974DA8}" dt="2020-09-22T07:55:04.236" v="4612" actId="478"/>
          <ac:spMkLst>
            <pc:docMk/>
            <pc:sldMk cId="1549355797" sldId="356"/>
            <ac:spMk id="23" creationId="{A5C65E7C-F5A8-4512-BA39-C2F1AE4032A3}"/>
          </ac:spMkLst>
        </pc:spChg>
        <pc:spChg chg="del">
          <ac:chgData name="De Pooter Marijn" userId="634ff10e-5ce1-4de2-b291-de73628c3d81" providerId="ADAL" clId="{7AAA194D-561D-4692-8953-66E55C974DA8}" dt="2020-09-22T07:55:09.793" v="4617" actId="478"/>
          <ac:spMkLst>
            <pc:docMk/>
            <pc:sldMk cId="1549355797" sldId="356"/>
            <ac:spMk id="25" creationId="{D200ED28-6440-434C-97EC-6CE36F1150B0}"/>
          </ac:spMkLst>
        </pc:spChg>
        <pc:picChg chg="del">
          <ac:chgData name="De Pooter Marijn" userId="634ff10e-5ce1-4de2-b291-de73628c3d81" providerId="ADAL" clId="{7AAA194D-561D-4692-8953-66E55C974DA8}" dt="2020-09-22T07:55:02.078" v="4611" actId="478"/>
          <ac:picMkLst>
            <pc:docMk/>
            <pc:sldMk cId="1549355797" sldId="356"/>
            <ac:picMk id="20" creationId="{C042FA5C-C341-481D-B896-C0B3FDF31877}"/>
          </ac:picMkLst>
        </pc:picChg>
        <pc:cxnChg chg="del">
          <ac:chgData name="De Pooter Marijn" userId="634ff10e-5ce1-4de2-b291-de73628c3d81" providerId="ADAL" clId="{7AAA194D-561D-4692-8953-66E55C974DA8}" dt="2020-09-22T07:55:07.425" v="4615" actId="478"/>
          <ac:cxnSpMkLst>
            <pc:docMk/>
            <pc:sldMk cId="1549355797" sldId="356"/>
            <ac:cxnSpMk id="27" creationId="{DDED044E-E766-406A-9D23-5A6880447298}"/>
          </ac:cxnSpMkLst>
        </pc:cxnChg>
        <pc:cxnChg chg="del">
          <ac:chgData name="De Pooter Marijn" userId="634ff10e-5ce1-4de2-b291-de73628c3d81" providerId="ADAL" clId="{7AAA194D-561D-4692-8953-66E55C974DA8}" dt="2020-09-22T07:55:05.670" v="4613" actId="478"/>
          <ac:cxnSpMkLst>
            <pc:docMk/>
            <pc:sldMk cId="1549355797" sldId="356"/>
            <ac:cxnSpMk id="29" creationId="{1180E185-79E6-49AC-AD60-2B086D59A9F0}"/>
          </ac:cxnSpMkLst>
        </pc:cxnChg>
        <pc:cxnChg chg="del">
          <ac:chgData name="De Pooter Marijn" userId="634ff10e-5ce1-4de2-b291-de73628c3d81" providerId="ADAL" clId="{7AAA194D-561D-4692-8953-66E55C974DA8}" dt="2020-09-22T07:55:08.998" v="4616" actId="478"/>
          <ac:cxnSpMkLst>
            <pc:docMk/>
            <pc:sldMk cId="1549355797" sldId="356"/>
            <ac:cxnSpMk id="31" creationId="{338A7484-CC20-415A-AB7E-EDA4F2C9E91D}"/>
          </ac:cxnSpMkLst>
        </pc:cxnChg>
      </pc:sldChg>
      <pc:sldChg chg="modSp add mod ord">
        <pc:chgData name="De Pooter Marijn" userId="634ff10e-5ce1-4de2-b291-de73628c3d81" providerId="ADAL" clId="{7AAA194D-561D-4692-8953-66E55C974DA8}" dt="2020-09-22T08:22:17.212" v="5109" actId="20577"/>
        <pc:sldMkLst>
          <pc:docMk/>
          <pc:sldMk cId="1398120266" sldId="357"/>
        </pc:sldMkLst>
        <pc:spChg chg="mod">
          <ac:chgData name="De Pooter Marijn" userId="634ff10e-5ce1-4de2-b291-de73628c3d81" providerId="ADAL" clId="{7AAA194D-561D-4692-8953-66E55C974DA8}" dt="2020-09-22T08:15:23.087" v="4986" actId="20577"/>
          <ac:spMkLst>
            <pc:docMk/>
            <pc:sldMk cId="1398120266" sldId="357"/>
            <ac:spMk id="2" creationId="{E86959B1-3923-4945-A1AB-86C646A4550E}"/>
          </ac:spMkLst>
        </pc:spChg>
        <pc:spChg chg="mod">
          <ac:chgData name="De Pooter Marijn" userId="634ff10e-5ce1-4de2-b291-de73628c3d81" providerId="ADAL" clId="{7AAA194D-561D-4692-8953-66E55C974DA8}" dt="2020-09-22T08:22:17.212" v="5109" actId="20577"/>
          <ac:spMkLst>
            <pc:docMk/>
            <pc:sldMk cId="1398120266" sldId="357"/>
            <ac:spMk id="3" creationId="{4ECABE3C-BC33-8245-822C-EE2D7505A266}"/>
          </ac:spMkLst>
        </pc:spChg>
      </pc:sldChg>
      <pc:sldChg chg="modSp add mod ord">
        <pc:chgData name="De Pooter Marijn" userId="634ff10e-5ce1-4de2-b291-de73628c3d81" providerId="ADAL" clId="{7AAA194D-561D-4692-8953-66E55C974DA8}" dt="2020-09-22T08:39:35.476" v="5371" actId="20577"/>
        <pc:sldMkLst>
          <pc:docMk/>
          <pc:sldMk cId="1926953530" sldId="358"/>
        </pc:sldMkLst>
        <pc:spChg chg="mod">
          <ac:chgData name="De Pooter Marijn" userId="634ff10e-5ce1-4de2-b291-de73628c3d81" providerId="ADAL" clId="{7AAA194D-561D-4692-8953-66E55C974DA8}" dt="2020-09-22T08:34:52.074" v="5220" actId="20577"/>
          <ac:spMkLst>
            <pc:docMk/>
            <pc:sldMk cId="1926953530" sldId="358"/>
            <ac:spMk id="2" creationId="{E86959B1-3923-4945-A1AB-86C646A4550E}"/>
          </ac:spMkLst>
        </pc:spChg>
        <pc:spChg chg="mod">
          <ac:chgData name="De Pooter Marijn" userId="634ff10e-5ce1-4de2-b291-de73628c3d81" providerId="ADAL" clId="{7AAA194D-561D-4692-8953-66E55C974DA8}" dt="2020-09-22T08:39:35.476" v="5371" actId="20577"/>
          <ac:spMkLst>
            <pc:docMk/>
            <pc:sldMk cId="1926953530" sldId="358"/>
            <ac:spMk id="3" creationId="{4ECABE3C-BC33-8245-822C-EE2D7505A266}"/>
          </ac:spMkLst>
        </pc:spChg>
      </pc:sldChg>
      <pc:sldChg chg="modSp add mod">
        <pc:chgData name="De Pooter Marijn" userId="634ff10e-5ce1-4de2-b291-de73628c3d81" providerId="ADAL" clId="{7AAA194D-561D-4692-8953-66E55C974DA8}" dt="2020-09-22T08:41:01.619" v="5418" actId="207"/>
        <pc:sldMkLst>
          <pc:docMk/>
          <pc:sldMk cId="3032525739" sldId="359"/>
        </pc:sldMkLst>
        <pc:spChg chg="mod">
          <ac:chgData name="De Pooter Marijn" userId="634ff10e-5ce1-4de2-b291-de73628c3d81" providerId="ADAL" clId="{7AAA194D-561D-4692-8953-66E55C974DA8}" dt="2020-09-22T08:41:01.619" v="5418" actId="207"/>
          <ac:spMkLst>
            <pc:docMk/>
            <pc:sldMk cId="3032525739" sldId="359"/>
            <ac:spMk id="3" creationId="{4ECABE3C-BC33-8245-822C-EE2D7505A266}"/>
          </ac:spMkLst>
        </pc:spChg>
      </pc:sldChg>
      <pc:sldChg chg="modSp add mod ord">
        <pc:chgData name="De Pooter Marijn" userId="634ff10e-5ce1-4de2-b291-de73628c3d81" providerId="ADAL" clId="{7AAA194D-561D-4692-8953-66E55C974DA8}" dt="2020-09-22T08:42:04.885" v="5474" actId="6549"/>
        <pc:sldMkLst>
          <pc:docMk/>
          <pc:sldMk cId="1106991167" sldId="360"/>
        </pc:sldMkLst>
        <pc:spChg chg="mod">
          <ac:chgData name="De Pooter Marijn" userId="634ff10e-5ce1-4de2-b291-de73628c3d81" providerId="ADAL" clId="{7AAA194D-561D-4692-8953-66E55C974DA8}" dt="2020-09-22T08:41:36.113" v="5422"/>
          <ac:spMkLst>
            <pc:docMk/>
            <pc:sldMk cId="1106991167" sldId="360"/>
            <ac:spMk id="2" creationId="{E86959B1-3923-4945-A1AB-86C646A4550E}"/>
          </ac:spMkLst>
        </pc:spChg>
        <pc:spChg chg="mod">
          <ac:chgData name="De Pooter Marijn" userId="634ff10e-5ce1-4de2-b291-de73628c3d81" providerId="ADAL" clId="{7AAA194D-561D-4692-8953-66E55C974DA8}" dt="2020-09-22T08:42:04.885" v="5474" actId="6549"/>
          <ac:spMkLst>
            <pc:docMk/>
            <pc:sldMk cId="1106991167" sldId="360"/>
            <ac:spMk id="28" creationId="{4F9C07ED-5187-4358-A1B7-4A9A65AFD010}"/>
          </ac:spMkLst>
        </pc:spChg>
      </pc:sldChg>
      <pc:sldChg chg="modSp add mod ord">
        <pc:chgData name="De Pooter Marijn" userId="634ff10e-5ce1-4de2-b291-de73628c3d81" providerId="ADAL" clId="{7AAA194D-561D-4692-8953-66E55C974DA8}" dt="2020-09-22T08:51:06.200" v="6158"/>
        <pc:sldMkLst>
          <pc:docMk/>
          <pc:sldMk cId="3309135142" sldId="361"/>
        </pc:sldMkLst>
        <pc:spChg chg="mod">
          <ac:chgData name="De Pooter Marijn" userId="634ff10e-5ce1-4de2-b291-de73628c3d81" providerId="ADAL" clId="{7AAA194D-561D-4692-8953-66E55C974DA8}" dt="2020-09-22T08:51:06.200" v="6158"/>
          <ac:spMkLst>
            <pc:docMk/>
            <pc:sldMk cId="3309135142" sldId="361"/>
            <ac:spMk id="2" creationId="{E86959B1-3923-4945-A1AB-86C646A4550E}"/>
          </ac:spMkLst>
        </pc:spChg>
        <pc:spChg chg="mod">
          <ac:chgData name="De Pooter Marijn" userId="634ff10e-5ce1-4de2-b291-de73628c3d81" providerId="ADAL" clId="{7AAA194D-561D-4692-8953-66E55C974DA8}" dt="2020-09-22T08:50:29.464" v="6154" actId="20577"/>
          <ac:spMkLst>
            <pc:docMk/>
            <pc:sldMk cId="3309135142" sldId="361"/>
            <ac:spMk id="3" creationId="{4ECABE3C-BC33-8245-822C-EE2D7505A266}"/>
          </ac:spMkLst>
        </pc:spChg>
      </pc:sldChg>
      <pc:sldChg chg="add del">
        <pc:chgData name="De Pooter Marijn" userId="634ff10e-5ce1-4de2-b291-de73628c3d81" providerId="ADAL" clId="{7AAA194D-561D-4692-8953-66E55C974DA8}" dt="2020-09-22T08:47:28.831" v="6015" actId="47"/>
        <pc:sldMkLst>
          <pc:docMk/>
          <pc:sldMk cId="3982299745" sldId="361"/>
        </pc:sldMkLst>
      </pc:sldChg>
      <pc:sldChg chg="modSp add mod ord">
        <pc:chgData name="De Pooter Marijn" userId="634ff10e-5ce1-4de2-b291-de73628c3d81" providerId="ADAL" clId="{7AAA194D-561D-4692-8953-66E55C974DA8}" dt="2020-09-22T08:59:07.153" v="6714" actId="6549"/>
        <pc:sldMkLst>
          <pc:docMk/>
          <pc:sldMk cId="458862555" sldId="362"/>
        </pc:sldMkLst>
        <pc:spChg chg="mod">
          <ac:chgData name="De Pooter Marijn" userId="634ff10e-5ce1-4de2-b291-de73628c3d81" providerId="ADAL" clId="{7AAA194D-561D-4692-8953-66E55C974DA8}" dt="2020-09-22T08:52:56.191" v="6294" actId="20577"/>
          <ac:spMkLst>
            <pc:docMk/>
            <pc:sldMk cId="458862555" sldId="362"/>
            <ac:spMk id="2" creationId="{E86959B1-3923-4945-A1AB-86C646A4550E}"/>
          </ac:spMkLst>
        </pc:spChg>
        <pc:spChg chg="mod">
          <ac:chgData name="De Pooter Marijn" userId="634ff10e-5ce1-4de2-b291-de73628c3d81" providerId="ADAL" clId="{7AAA194D-561D-4692-8953-66E55C974DA8}" dt="2020-09-22T08:59:07.153" v="6714" actId="6549"/>
          <ac:spMkLst>
            <pc:docMk/>
            <pc:sldMk cId="458862555" sldId="362"/>
            <ac:spMk id="3" creationId="{4ECABE3C-BC33-8245-822C-EE2D7505A266}"/>
          </ac:spMkLst>
        </pc:spChg>
      </pc:sldChg>
      <pc:sldChg chg="modSp add mod ord">
        <pc:chgData name="De Pooter Marijn" userId="634ff10e-5ce1-4de2-b291-de73628c3d81" providerId="ADAL" clId="{7AAA194D-561D-4692-8953-66E55C974DA8}" dt="2020-09-22T09:07:33.779" v="7396" actId="6549"/>
        <pc:sldMkLst>
          <pc:docMk/>
          <pc:sldMk cId="3127418513" sldId="363"/>
        </pc:sldMkLst>
        <pc:spChg chg="mod">
          <ac:chgData name="De Pooter Marijn" userId="634ff10e-5ce1-4de2-b291-de73628c3d81" providerId="ADAL" clId="{7AAA194D-561D-4692-8953-66E55C974DA8}" dt="2020-09-22T08:52:49.030" v="6288"/>
          <ac:spMkLst>
            <pc:docMk/>
            <pc:sldMk cId="3127418513" sldId="363"/>
            <ac:spMk id="2" creationId="{E86959B1-3923-4945-A1AB-86C646A4550E}"/>
          </ac:spMkLst>
        </pc:spChg>
        <pc:spChg chg="mod">
          <ac:chgData name="De Pooter Marijn" userId="634ff10e-5ce1-4de2-b291-de73628c3d81" providerId="ADAL" clId="{7AAA194D-561D-4692-8953-66E55C974DA8}" dt="2020-09-22T09:07:33.779" v="7396" actId="6549"/>
          <ac:spMkLst>
            <pc:docMk/>
            <pc:sldMk cId="3127418513" sldId="363"/>
            <ac:spMk id="3" creationId="{4ECABE3C-BC33-8245-822C-EE2D7505A266}"/>
          </ac:spMkLst>
        </pc:spChg>
      </pc:sldChg>
      <pc:sldChg chg="modSp add del mod">
        <pc:chgData name="De Pooter Marijn" userId="634ff10e-5ce1-4de2-b291-de73628c3d81" providerId="ADAL" clId="{7AAA194D-561D-4692-8953-66E55C974DA8}" dt="2020-09-22T08:57:48.849" v="6693" actId="2696"/>
        <pc:sldMkLst>
          <pc:docMk/>
          <pc:sldMk cId="1617412361" sldId="364"/>
        </pc:sldMkLst>
        <pc:spChg chg="mod">
          <ac:chgData name="De Pooter Marijn" userId="634ff10e-5ce1-4de2-b291-de73628c3d81" providerId="ADAL" clId="{7AAA194D-561D-4692-8953-66E55C974DA8}" dt="2020-09-22T08:54:22.692" v="6371" actId="20577"/>
          <ac:spMkLst>
            <pc:docMk/>
            <pc:sldMk cId="1617412361" sldId="364"/>
            <ac:spMk id="3" creationId="{4ECABE3C-BC33-8245-822C-EE2D7505A266}"/>
          </ac:spMkLst>
        </pc:spChg>
      </pc:sldChg>
      <pc:sldChg chg="modSp add mod ord">
        <pc:chgData name="De Pooter Marijn" userId="634ff10e-5ce1-4de2-b291-de73628c3d81" providerId="ADAL" clId="{7AAA194D-561D-4692-8953-66E55C974DA8}" dt="2020-09-22T09:00:48.618" v="6846" actId="6549"/>
        <pc:sldMkLst>
          <pc:docMk/>
          <pc:sldMk cId="928069646" sldId="365"/>
        </pc:sldMkLst>
        <pc:spChg chg="mod">
          <ac:chgData name="De Pooter Marijn" userId="634ff10e-5ce1-4de2-b291-de73628c3d81" providerId="ADAL" clId="{7AAA194D-561D-4692-8953-66E55C974DA8}" dt="2020-09-22T08:55:00.333" v="6375"/>
          <ac:spMkLst>
            <pc:docMk/>
            <pc:sldMk cId="928069646" sldId="365"/>
            <ac:spMk id="2" creationId="{E86959B1-3923-4945-A1AB-86C646A4550E}"/>
          </ac:spMkLst>
        </pc:spChg>
        <pc:spChg chg="mod">
          <ac:chgData name="De Pooter Marijn" userId="634ff10e-5ce1-4de2-b291-de73628c3d81" providerId="ADAL" clId="{7AAA194D-561D-4692-8953-66E55C974DA8}" dt="2020-09-22T09:00:48.618" v="6846" actId="6549"/>
          <ac:spMkLst>
            <pc:docMk/>
            <pc:sldMk cId="928069646" sldId="365"/>
            <ac:spMk id="3" creationId="{4ECABE3C-BC33-8245-822C-EE2D7505A266}"/>
          </ac:spMkLst>
        </pc:spChg>
      </pc:sldChg>
      <pc:sldChg chg="modSp add mod">
        <pc:chgData name="De Pooter Marijn" userId="634ff10e-5ce1-4de2-b291-de73628c3d81" providerId="ADAL" clId="{7AAA194D-561D-4692-8953-66E55C974DA8}" dt="2020-09-27T14:35:29.566" v="10785" actId="20577"/>
        <pc:sldMkLst>
          <pc:docMk/>
          <pc:sldMk cId="1073944177" sldId="366"/>
        </pc:sldMkLst>
        <pc:spChg chg="mod">
          <ac:chgData name="De Pooter Marijn" userId="634ff10e-5ce1-4de2-b291-de73628c3d81" providerId="ADAL" clId="{7AAA194D-561D-4692-8953-66E55C974DA8}" dt="2020-09-27T14:35:29.566" v="10785" actId="20577"/>
          <ac:spMkLst>
            <pc:docMk/>
            <pc:sldMk cId="1073944177" sldId="366"/>
            <ac:spMk id="3" creationId="{4ECABE3C-BC33-8245-822C-EE2D7505A266}"/>
          </ac:spMkLst>
        </pc:spChg>
      </pc:sldChg>
      <pc:sldChg chg="modSp add mod ord">
        <pc:chgData name="De Pooter Marijn" userId="634ff10e-5ce1-4de2-b291-de73628c3d81" providerId="ADAL" clId="{7AAA194D-561D-4692-8953-66E55C974DA8}" dt="2020-09-22T09:30:11.663" v="8179" actId="20577"/>
        <pc:sldMkLst>
          <pc:docMk/>
          <pc:sldMk cId="3525010010" sldId="367"/>
        </pc:sldMkLst>
        <pc:spChg chg="mod">
          <ac:chgData name="De Pooter Marijn" userId="634ff10e-5ce1-4de2-b291-de73628c3d81" providerId="ADAL" clId="{7AAA194D-561D-4692-8953-66E55C974DA8}" dt="2020-09-22T09:15:36.177" v="7571"/>
          <ac:spMkLst>
            <pc:docMk/>
            <pc:sldMk cId="3525010010" sldId="367"/>
            <ac:spMk id="2" creationId="{E86959B1-3923-4945-A1AB-86C646A4550E}"/>
          </ac:spMkLst>
        </pc:spChg>
        <pc:spChg chg="mod">
          <ac:chgData name="De Pooter Marijn" userId="634ff10e-5ce1-4de2-b291-de73628c3d81" providerId="ADAL" clId="{7AAA194D-561D-4692-8953-66E55C974DA8}" dt="2020-09-22T09:30:11.663" v="8179" actId="20577"/>
          <ac:spMkLst>
            <pc:docMk/>
            <pc:sldMk cId="3525010010" sldId="367"/>
            <ac:spMk id="3" creationId="{4ECABE3C-BC33-8245-822C-EE2D7505A266}"/>
          </ac:spMkLst>
        </pc:spChg>
      </pc:sldChg>
      <pc:sldChg chg="addSp delSp modSp add mod ord">
        <pc:chgData name="De Pooter Marijn" userId="634ff10e-5ce1-4de2-b291-de73628c3d81" providerId="ADAL" clId="{7AAA194D-561D-4692-8953-66E55C974DA8}" dt="2020-09-22T12:03:12.803" v="9550" actId="1076"/>
        <pc:sldMkLst>
          <pc:docMk/>
          <pc:sldMk cId="3624178781" sldId="368"/>
        </pc:sldMkLst>
        <pc:spChg chg="mod">
          <ac:chgData name="De Pooter Marijn" userId="634ff10e-5ce1-4de2-b291-de73628c3d81" providerId="ADAL" clId="{7AAA194D-561D-4692-8953-66E55C974DA8}" dt="2020-09-22T09:31:11.484" v="8183"/>
          <ac:spMkLst>
            <pc:docMk/>
            <pc:sldMk cId="3624178781" sldId="368"/>
            <ac:spMk id="2" creationId="{E86959B1-3923-4945-A1AB-86C646A4550E}"/>
          </ac:spMkLst>
        </pc:spChg>
        <pc:spChg chg="mod">
          <ac:chgData name="De Pooter Marijn" userId="634ff10e-5ce1-4de2-b291-de73628c3d81" providerId="ADAL" clId="{7AAA194D-561D-4692-8953-66E55C974DA8}" dt="2020-09-22T09:32:49.558" v="8259" actId="207"/>
          <ac:spMkLst>
            <pc:docMk/>
            <pc:sldMk cId="3624178781" sldId="368"/>
            <ac:spMk id="3" creationId="{4ECABE3C-BC33-8245-822C-EE2D7505A266}"/>
          </ac:spMkLst>
        </pc:spChg>
        <pc:spChg chg="add del mod">
          <ac:chgData name="De Pooter Marijn" userId="634ff10e-5ce1-4de2-b291-de73628c3d81" providerId="ADAL" clId="{7AAA194D-561D-4692-8953-66E55C974DA8}" dt="2020-09-22T11:42:47.939" v="8618" actId="478"/>
          <ac:spMkLst>
            <pc:docMk/>
            <pc:sldMk cId="3624178781" sldId="368"/>
            <ac:spMk id="4" creationId="{06EA4333-66A4-4739-863F-855430235307}"/>
          </ac:spMkLst>
        </pc:spChg>
        <pc:spChg chg="mod">
          <ac:chgData name="De Pooter Marijn" userId="634ff10e-5ce1-4de2-b291-de73628c3d81" providerId="ADAL" clId="{7AAA194D-561D-4692-8953-66E55C974DA8}" dt="2020-09-22T12:03:12.803" v="9550" actId="1076"/>
          <ac:spMkLst>
            <pc:docMk/>
            <pc:sldMk cId="3624178781" sldId="368"/>
            <ac:spMk id="6" creationId="{E76DC167-9FA6-7C46-A3CE-38A1215F39A7}"/>
          </ac:spMkLst>
        </pc:spChg>
        <pc:spChg chg="add mod">
          <ac:chgData name="De Pooter Marijn" userId="634ff10e-5ce1-4de2-b291-de73628c3d81" providerId="ADAL" clId="{7AAA194D-561D-4692-8953-66E55C974DA8}" dt="2020-09-22T11:44:43.334" v="8689" actId="1036"/>
          <ac:spMkLst>
            <pc:docMk/>
            <pc:sldMk cId="3624178781" sldId="368"/>
            <ac:spMk id="8" creationId="{32C1DE79-7AFE-4D0A-B244-0B0B0719D30A}"/>
          </ac:spMkLst>
        </pc:spChg>
        <pc:spChg chg="add del">
          <ac:chgData name="De Pooter Marijn" userId="634ff10e-5ce1-4de2-b291-de73628c3d81" providerId="ADAL" clId="{7AAA194D-561D-4692-8953-66E55C974DA8}" dt="2020-09-22T09:34:35.579" v="8307" actId="478"/>
          <ac:spMkLst>
            <pc:docMk/>
            <pc:sldMk cId="3624178781" sldId="368"/>
            <ac:spMk id="9" creationId="{33E43374-A0F8-43B2-A55B-62537B2B56AD}"/>
          </ac:spMkLst>
        </pc:spChg>
        <pc:spChg chg="add del mod">
          <ac:chgData name="De Pooter Marijn" userId="634ff10e-5ce1-4de2-b291-de73628c3d81" providerId="ADAL" clId="{7AAA194D-561D-4692-8953-66E55C974DA8}" dt="2020-09-22T11:42:46.017" v="8617" actId="478"/>
          <ac:spMkLst>
            <pc:docMk/>
            <pc:sldMk cId="3624178781" sldId="368"/>
            <ac:spMk id="10" creationId="{DAB6D57E-7207-4D4E-83BD-E201188A4E21}"/>
          </ac:spMkLst>
        </pc:spChg>
        <pc:spChg chg="add del mod">
          <ac:chgData name="De Pooter Marijn" userId="634ff10e-5ce1-4de2-b291-de73628c3d81" providerId="ADAL" clId="{7AAA194D-561D-4692-8953-66E55C974DA8}" dt="2020-09-22T11:42:42.009" v="8615" actId="478"/>
          <ac:spMkLst>
            <pc:docMk/>
            <pc:sldMk cId="3624178781" sldId="368"/>
            <ac:spMk id="11" creationId="{9D561EFA-E091-439F-BFBB-9BA5A58806E7}"/>
          </ac:spMkLst>
        </pc:spChg>
        <pc:spChg chg="add mod">
          <ac:chgData name="De Pooter Marijn" userId="634ff10e-5ce1-4de2-b291-de73628c3d81" providerId="ADAL" clId="{7AAA194D-561D-4692-8953-66E55C974DA8}" dt="2020-09-22T11:45:26.539" v="8701" actId="20577"/>
          <ac:spMkLst>
            <pc:docMk/>
            <pc:sldMk cId="3624178781" sldId="368"/>
            <ac:spMk id="27" creationId="{DD93249C-2DAD-4485-AEF6-8CB44F025A97}"/>
          </ac:spMkLst>
        </pc:spChg>
        <pc:graphicFrameChg chg="add mod modGraphic">
          <ac:chgData name="De Pooter Marijn" userId="634ff10e-5ce1-4de2-b291-de73628c3d81" providerId="ADAL" clId="{7AAA194D-561D-4692-8953-66E55C974DA8}" dt="2020-09-22T11:44:12.002" v="8682" actId="20577"/>
          <ac:graphicFrameMkLst>
            <pc:docMk/>
            <pc:sldMk cId="3624178781" sldId="368"/>
            <ac:graphicFrameMk id="23" creationId="{5DED71B6-93C8-4AD7-8F84-63B21DEE5F99}"/>
          </ac:graphicFrameMkLst>
        </pc:graphicFrameChg>
        <pc:graphicFrameChg chg="add mod modGraphic">
          <ac:chgData name="De Pooter Marijn" userId="634ff10e-5ce1-4de2-b291-de73628c3d81" providerId="ADAL" clId="{7AAA194D-561D-4692-8953-66E55C974DA8}" dt="2020-09-22T11:44:18.866" v="8684" actId="1076"/>
          <ac:graphicFrameMkLst>
            <pc:docMk/>
            <pc:sldMk cId="3624178781" sldId="368"/>
            <ac:graphicFrameMk id="25" creationId="{B63B5C57-6C9B-4DEE-ABDD-B08A045E5D8F}"/>
          </ac:graphicFrameMkLst>
        </pc:graphicFrameChg>
        <pc:cxnChg chg="add del mod">
          <ac:chgData name="De Pooter Marijn" userId="634ff10e-5ce1-4de2-b291-de73628c3d81" providerId="ADAL" clId="{7AAA194D-561D-4692-8953-66E55C974DA8}" dt="2020-09-22T11:42:50.200" v="8619" actId="478"/>
          <ac:cxnSpMkLst>
            <pc:docMk/>
            <pc:sldMk cId="3624178781" sldId="368"/>
            <ac:cxnSpMk id="7" creationId="{6A9092C7-7FEF-43A4-8989-E491DDEF049C}"/>
          </ac:cxnSpMkLst>
        </pc:cxnChg>
        <pc:cxnChg chg="add del mod">
          <ac:chgData name="De Pooter Marijn" userId="634ff10e-5ce1-4de2-b291-de73628c3d81" providerId="ADAL" clId="{7AAA194D-561D-4692-8953-66E55C974DA8}" dt="2020-09-22T11:42:44.099" v="8616" actId="478"/>
          <ac:cxnSpMkLst>
            <pc:docMk/>
            <pc:sldMk cId="3624178781" sldId="368"/>
            <ac:cxnSpMk id="20" creationId="{BE9AFE9D-EBCA-48A7-86D7-E96F2AD8B896}"/>
          </ac:cxnSpMkLst>
        </pc:cxnChg>
        <pc:cxnChg chg="add mod">
          <ac:chgData name="De Pooter Marijn" userId="634ff10e-5ce1-4de2-b291-de73628c3d81" providerId="ADAL" clId="{7AAA194D-561D-4692-8953-66E55C974DA8}" dt="2020-09-22T11:45:10.385" v="8697" actId="1036"/>
          <ac:cxnSpMkLst>
            <pc:docMk/>
            <pc:sldMk cId="3624178781" sldId="368"/>
            <ac:cxnSpMk id="29" creationId="{BEBB002E-7C27-4368-860E-36A3DB276C78}"/>
          </ac:cxnSpMkLst>
        </pc:cxnChg>
        <pc:cxnChg chg="add mod">
          <ac:chgData name="De Pooter Marijn" userId="634ff10e-5ce1-4de2-b291-de73628c3d81" providerId="ADAL" clId="{7AAA194D-561D-4692-8953-66E55C974DA8}" dt="2020-09-22T11:45:14.362" v="8698" actId="14100"/>
          <ac:cxnSpMkLst>
            <pc:docMk/>
            <pc:sldMk cId="3624178781" sldId="368"/>
            <ac:cxnSpMk id="31" creationId="{0DD76F16-E1C8-4B4D-9D9A-8CB2FB486189}"/>
          </ac:cxnSpMkLst>
        </pc:cxnChg>
      </pc:sldChg>
      <pc:sldChg chg="addSp modSp add mod ord modNotesTx">
        <pc:chgData name="De Pooter Marijn" userId="634ff10e-5ce1-4de2-b291-de73628c3d81" providerId="ADAL" clId="{7AAA194D-561D-4692-8953-66E55C974DA8}" dt="2020-09-22T12:28:21.752" v="10226" actId="6549"/>
        <pc:sldMkLst>
          <pc:docMk/>
          <pc:sldMk cId="2369161894" sldId="369"/>
        </pc:sldMkLst>
        <pc:spChg chg="mod">
          <ac:chgData name="De Pooter Marijn" userId="634ff10e-5ce1-4de2-b291-de73628c3d81" providerId="ADAL" clId="{7AAA194D-561D-4692-8953-66E55C974DA8}" dt="2020-09-22T11:49:31.381" v="8727"/>
          <ac:spMkLst>
            <pc:docMk/>
            <pc:sldMk cId="2369161894" sldId="369"/>
            <ac:spMk id="2" creationId="{E86959B1-3923-4945-A1AB-86C646A4550E}"/>
          </ac:spMkLst>
        </pc:spChg>
        <pc:spChg chg="mod">
          <ac:chgData name="De Pooter Marijn" userId="634ff10e-5ce1-4de2-b291-de73628c3d81" providerId="ADAL" clId="{7AAA194D-561D-4692-8953-66E55C974DA8}" dt="2020-09-22T12:27:41.229" v="10054" actId="6549"/>
          <ac:spMkLst>
            <pc:docMk/>
            <pc:sldMk cId="2369161894" sldId="369"/>
            <ac:spMk id="3" creationId="{4ECABE3C-BC33-8245-822C-EE2D7505A266}"/>
          </ac:spMkLst>
        </pc:spChg>
        <pc:graphicFrameChg chg="add mod modGraphic">
          <ac:chgData name="De Pooter Marijn" userId="634ff10e-5ce1-4de2-b291-de73628c3d81" providerId="ADAL" clId="{7AAA194D-561D-4692-8953-66E55C974DA8}" dt="2020-09-22T12:27:15.294" v="10036" actId="1076"/>
          <ac:graphicFrameMkLst>
            <pc:docMk/>
            <pc:sldMk cId="2369161894" sldId="369"/>
            <ac:graphicFrameMk id="4" creationId="{36FF5036-05CE-455F-A6D9-B6188BCC2C9C}"/>
          </ac:graphicFrameMkLst>
        </pc:graphicFrameChg>
      </pc:sldChg>
      <pc:sldChg chg="addSp delSp modSp add mod modAnim">
        <pc:chgData name="De Pooter Marijn" userId="634ff10e-5ce1-4de2-b291-de73628c3d81" providerId="ADAL" clId="{7AAA194D-561D-4692-8953-66E55C974DA8}" dt="2020-09-22T12:55:38.996" v="10623" actId="207"/>
        <pc:sldMkLst>
          <pc:docMk/>
          <pc:sldMk cId="3779332058" sldId="370"/>
        </pc:sldMkLst>
        <pc:spChg chg="mod">
          <ac:chgData name="De Pooter Marijn" userId="634ff10e-5ce1-4de2-b291-de73628c3d81" providerId="ADAL" clId="{7AAA194D-561D-4692-8953-66E55C974DA8}" dt="2020-09-22T12:50:28.583" v="10447" actId="20577"/>
          <ac:spMkLst>
            <pc:docMk/>
            <pc:sldMk cId="3779332058" sldId="370"/>
            <ac:spMk id="3" creationId="{4ECABE3C-BC33-8245-822C-EE2D7505A266}"/>
          </ac:spMkLst>
        </pc:spChg>
        <pc:spChg chg="add mod">
          <ac:chgData name="De Pooter Marijn" userId="634ff10e-5ce1-4de2-b291-de73628c3d81" providerId="ADAL" clId="{7AAA194D-561D-4692-8953-66E55C974DA8}" dt="2020-09-22T12:54:21.163" v="10609" actId="1035"/>
          <ac:spMkLst>
            <pc:docMk/>
            <pc:sldMk cId="3779332058" sldId="370"/>
            <ac:spMk id="13" creationId="{2CA67CDA-D21F-4017-891F-E14EB3BE0F30}"/>
          </ac:spMkLst>
        </pc:spChg>
        <pc:spChg chg="add mod">
          <ac:chgData name="De Pooter Marijn" userId="634ff10e-5ce1-4de2-b291-de73628c3d81" providerId="ADAL" clId="{7AAA194D-561D-4692-8953-66E55C974DA8}" dt="2020-09-22T12:54:21.163" v="10609" actId="1035"/>
          <ac:spMkLst>
            <pc:docMk/>
            <pc:sldMk cId="3779332058" sldId="370"/>
            <ac:spMk id="16" creationId="{306FD420-6943-4C83-8288-96DB10F7A4FD}"/>
          </ac:spMkLst>
        </pc:spChg>
        <pc:spChg chg="add mod">
          <ac:chgData name="De Pooter Marijn" userId="634ff10e-5ce1-4de2-b291-de73628c3d81" providerId="ADAL" clId="{7AAA194D-561D-4692-8953-66E55C974DA8}" dt="2020-09-22T12:54:21.163" v="10609" actId="1035"/>
          <ac:spMkLst>
            <pc:docMk/>
            <pc:sldMk cId="3779332058" sldId="370"/>
            <ac:spMk id="19" creationId="{DACA7568-704E-4790-AEE6-BEA28D324A68}"/>
          </ac:spMkLst>
        </pc:spChg>
        <pc:spChg chg="add mod">
          <ac:chgData name="De Pooter Marijn" userId="634ff10e-5ce1-4de2-b291-de73628c3d81" providerId="ADAL" clId="{7AAA194D-561D-4692-8953-66E55C974DA8}" dt="2020-09-22T12:54:21.163" v="10609" actId="1035"/>
          <ac:spMkLst>
            <pc:docMk/>
            <pc:sldMk cId="3779332058" sldId="370"/>
            <ac:spMk id="23" creationId="{13B38A67-F2D3-42D2-B598-3567C9CE5F4D}"/>
          </ac:spMkLst>
        </pc:spChg>
        <pc:spChg chg="add mod">
          <ac:chgData name="De Pooter Marijn" userId="634ff10e-5ce1-4de2-b291-de73628c3d81" providerId="ADAL" clId="{7AAA194D-561D-4692-8953-66E55C974DA8}" dt="2020-09-22T12:54:21.163" v="10609" actId="1035"/>
          <ac:spMkLst>
            <pc:docMk/>
            <pc:sldMk cId="3779332058" sldId="370"/>
            <ac:spMk id="28" creationId="{78F8B962-5959-4E49-8F28-4E5A87754548}"/>
          </ac:spMkLst>
        </pc:spChg>
        <pc:spChg chg="add mod">
          <ac:chgData name="De Pooter Marijn" userId="634ff10e-5ce1-4de2-b291-de73628c3d81" providerId="ADAL" clId="{7AAA194D-561D-4692-8953-66E55C974DA8}" dt="2020-09-22T12:55:34.228" v="10621" actId="207"/>
          <ac:spMkLst>
            <pc:docMk/>
            <pc:sldMk cId="3779332058" sldId="370"/>
            <ac:spMk id="29" creationId="{69F3092D-532F-4C97-9791-D021F0A2BDDB}"/>
          </ac:spMkLst>
        </pc:spChg>
        <pc:spChg chg="add mod">
          <ac:chgData name="De Pooter Marijn" userId="634ff10e-5ce1-4de2-b291-de73628c3d81" providerId="ADAL" clId="{7AAA194D-561D-4692-8953-66E55C974DA8}" dt="2020-09-22T12:55:38.996" v="10623" actId="207"/>
          <ac:spMkLst>
            <pc:docMk/>
            <pc:sldMk cId="3779332058" sldId="370"/>
            <ac:spMk id="30" creationId="{FD7AE81B-A858-49FE-ACAC-48D49779B1CA}"/>
          </ac:spMkLst>
        </pc:spChg>
        <pc:spChg chg="add mod">
          <ac:chgData name="De Pooter Marijn" userId="634ff10e-5ce1-4de2-b291-de73628c3d81" providerId="ADAL" clId="{7AAA194D-561D-4692-8953-66E55C974DA8}" dt="2020-09-22T12:55:36.492" v="10622" actId="207"/>
          <ac:spMkLst>
            <pc:docMk/>
            <pc:sldMk cId="3779332058" sldId="370"/>
            <ac:spMk id="31" creationId="{4950DFF0-D9C0-4BEE-B027-FED2E8410CCE}"/>
          </ac:spMkLst>
        </pc:spChg>
        <pc:graphicFrameChg chg="del mod">
          <ac:chgData name="De Pooter Marijn" userId="634ff10e-5ce1-4de2-b291-de73628c3d81" providerId="ADAL" clId="{7AAA194D-561D-4692-8953-66E55C974DA8}" dt="2020-09-22T12:03:22.197" v="9551" actId="478"/>
          <ac:graphicFrameMkLst>
            <pc:docMk/>
            <pc:sldMk cId="3779332058" sldId="370"/>
            <ac:graphicFrameMk id="4" creationId="{36FF5036-05CE-455F-A6D9-B6188BCC2C9C}"/>
          </ac:graphicFrameMkLst>
        </pc:graphicFrameChg>
        <pc:graphicFrameChg chg="add mod modGraphic">
          <ac:chgData name="De Pooter Marijn" userId="634ff10e-5ce1-4de2-b291-de73628c3d81" providerId="ADAL" clId="{7AAA194D-561D-4692-8953-66E55C974DA8}" dt="2020-09-22T12:54:21.163" v="10609" actId="1035"/>
          <ac:graphicFrameMkLst>
            <pc:docMk/>
            <pc:sldMk cId="3779332058" sldId="370"/>
            <ac:graphicFrameMk id="14" creationId="{7E9F4DF0-BF94-4B4E-A8B9-8BCF9F3D82A2}"/>
          </ac:graphicFrameMkLst>
        </pc:graphicFrameChg>
        <pc:graphicFrameChg chg="add mod">
          <ac:chgData name="De Pooter Marijn" userId="634ff10e-5ce1-4de2-b291-de73628c3d81" providerId="ADAL" clId="{7AAA194D-561D-4692-8953-66E55C974DA8}" dt="2020-09-22T12:54:21.163" v="10609" actId="1035"/>
          <ac:graphicFrameMkLst>
            <pc:docMk/>
            <pc:sldMk cId="3779332058" sldId="370"/>
            <ac:graphicFrameMk id="15" creationId="{31F4AF80-6DC9-4F9D-8A0F-83A355BCED23}"/>
          </ac:graphicFrameMkLst>
        </pc:graphicFrameChg>
        <pc:cxnChg chg="add mod">
          <ac:chgData name="De Pooter Marijn" userId="634ff10e-5ce1-4de2-b291-de73628c3d81" providerId="ADAL" clId="{7AAA194D-561D-4692-8953-66E55C974DA8}" dt="2020-09-22T12:54:21.163" v="10609" actId="1035"/>
          <ac:cxnSpMkLst>
            <pc:docMk/>
            <pc:sldMk cId="3779332058" sldId="370"/>
            <ac:cxnSpMk id="7" creationId="{9BF0C75E-9814-42BD-B2A0-147D1911A969}"/>
          </ac:cxnSpMkLst>
        </pc:cxnChg>
        <pc:cxnChg chg="add del mod">
          <ac:chgData name="De Pooter Marijn" userId="634ff10e-5ce1-4de2-b291-de73628c3d81" providerId="ADAL" clId="{7AAA194D-561D-4692-8953-66E55C974DA8}" dt="2020-09-22T12:03:51.811" v="9555" actId="478"/>
          <ac:cxnSpMkLst>
            <pc:docMk/>
            <pc:sldMk cId="3779332058" sldId="370"/>
            <ac:cxnSpMk id="17" creationId="{A723B1F8-1A1C-491E-8BBC-B44C0285BF68}"/>
          </ac:cxnSpMkLst>
        </pc:cxnChg>
        <pc:cxnChg chg="add del mod">
          <ac:chgData name="De Pooter Marijn" userId="634ff10e-5ce1-4de2-b291-de73628c3d81" providerId="ADAL" clId="{7AAA194D-561D-4692-8953-66E55C974DA8}" dt="2020-09-22T12:03:49.798" v="9554" actId="478"/>
          <ac:cxnSpMkLst>
            <pc:docMk/>
            <pc:sldMk cId="3779332058" sldId="370"/>
            <ac:cxnSpMk id="18" creationId="{6E80DC51-D5E0-4654-8FAB-1A3DF9973FBC}"/>
          </ac:cxnSpMkLst>
        </pc:cxnChg>
        <pc:cxnChg chg="add mod">
          <ac:chgData name="De Pooter Marijn" userId="634ff10e-5ce1-4de2-b291-de73628c3d81" providerId="ADAL" clId="{7AAA194D-561D-4692-8953-66E55C974DA8}" dt="2020-09-22T12:54:21.163" v="10609" actId="1035"/>
          <ac:cxnSpMkLst>
            <pc:docMk/>
            <pc:sldMk cId="3779332058" sldId="370"/>
            <ac:cxnSpMk id="21" creationId="{BE331AB7-8740-4572-9705-44F7A5346D50}"/>
          </ac:cxnSpMkLst>
        </pc:cxnChg>
        <pc:cxnChg chg="add mod">
          <ac:chgData name="De Pooter Marijn" userId="634ff10e-5ce1-4de2-b291-de73628c3d81" providerId="ADAL" clId="{7AAA194D-561D-4692-8953-66E55C974DA8}" dt="2020-09-22T12:54:21.163" v="10609" actId="1035"/>
          <ac:cxnSpMkLst>
            <pc:docMk/>
            <pc:sldMk cId="3779332058" sldId="370"/>
            <ac:cxnSpMk id="22" creationId="{CA98F713-39F4-4000-968A-AF31EB879868}"/>
          </ac:cxnSpMkLst>
        </pc:cxnChg>
        <pc:cxnChg chg="add mod">
          <ac:chgData name="De Pooter Marijn" userId="634ff10e-5ce1-4de2-b291-de73628c3d81" providerId="ADAL" clId="{7AAA194D-561D-4692-8953-66E55C974DA8}" dt="2020-09-22T12:54:21.163" v="10609" actId="1035"/>
          <ac:cxnSpMkLst>
            <pc:docMk/>
            <pc:sldMk cId="3779332058" sldId="370"/>
            <ac:cxnSpMk id="25" creationId="{3CEB61A1-D194-4850-9B0A-13B5AAA8C23F}"/>
          </ac:cxnSpMkLst>
        </pc:cxnChg>
        <pc:cxnChg chg="add mod">
          <ac:chgData name="De Pooter Marijn" userId="634ff10e-5ce1-4de2-b291-de73628c3d81" providerId="ADAL" clId="{7AAA194D-561D-4692-8953-66E55C974DA8}" dt="2020-09-22T12:54:21.163" v="10609" actId="1035"/>
          <ac:cxnSpMkLst>
            <pc:docMk/>
            <pc:sldMk cId="3779332058" sldId="370"/>
            <ac:cxnSpMk id="27" creationId="{1F05C2B8-0382-42C9-9307-EEB28DAA8FF4}"/>
          </ac:cxnSpMkLst>
        </pc:cxnChg>
      </pc:sldChg>
      <pc:sldChg chg="addSp delSp modSp add mod delAnim modAnim">
        <pc:chgData name="De Pooter Marijn" userId="634ff10e-5ce1-4de2-b291-de73628c3d81" providerId="ADAL" clId="{7AAA194D-561D-4692-8953-66E55C974DA8}" dt="2020-09-22T12:55:28.390" v="10620" actId="207"/>
        <pc:sldMkLst>
          <pc:docMk/>
          <pc:sldMk cId="2972649121" sldId="371"/>
        </pc:sldMkLst>
        <pc:spChg chg="mod">
          <ac:chgData name="De Pooter Marijn" userId="634ff10e-5ce1-4de2-b291-de73628c3d81" providerId="ADAL" clId="{7AAA194D-561D-4692-8953-66E55C974DA8}" dt="2020-09-22T12:49:56.174" v="10433" actId="20577"/>
          <ac:spMkLst>
            <pc:docMk/>
            <pc:sldMk cId="2972649121" sldId="371"/>
            <ac:spMk id="3" creationId="{4ECABE3C-BC33-8245-822C-EE2D7505A266}"/>
          </ac:spMkLst>
        </pc:spChg>
        <pc:spChg chg="mod">
          <ac:chgData name="De Pooter Marijn" userId="634ff10e-5ce1-4de2-b291-de73628c3d81" providerId="ADAL" clId="{7AAA194D-561D-4692-8953-66E55C974DA8}" dt="2020-09-22T12:12:26.137" v="9746" actId="1076"/>
          <ac:spMkLst>
            <pc:docMk/>
            <pc:sldMk cId="2972649121" sldId="371"/>
            <ac:spMk id="6" creationId="{E76DC167-9FA6-7C46-A3CE-38A1215F39A7}"/>
          </ac:spMkLst>
        </pc:spChg>
        <pc:spChg chg="mod">
          <ac:chgData name="De Pooter Marijn" userId="634ff10e-5ce1-4de2-b291-de73628c3d81" providerId="ADAL" clId="{7AAA194D-561D-4692-8953-66E55C974DA8}" dt="2020-09-22T12:25:02.891" v="9971" actId="1035"/>
          <ac:spMkLst>
            <pc:docMk/>
            <pc:sldMk cId="2972649121" sldId="371"/>
            <ac:spMk id="13" creationId="{2CA67CDA-D21F-4017-891F-E14EB3BE0F30}"/>
          </ac:spMkLst>
        </pc:spChg>
        <pc:spChg chg="mod">
          <ac:chgData name="De Pooter Marijn" userId="634ff10e-5ce1-4de2-b291-de73628c3d81" providerId="ADAL" clId="{7AAA194D-561D-4692-8953-66E55C974DA8}" dt="2020-09-22T12:25:02.891" v="9971" actId="1035"/>
          <ac:spMkLst>
            <pc:docMk/>
            <pc:sldMk cId="2972649121" sldId="371"/>
            <ac:spMk id="16" creationId="{306FD420-6943-4C83-8288-96DB10F7A4FD}"/>
          </ac:spMkLst>
        </pc:spChg>
        <pc:spChg chg="del">
          <ac:chgData name="De Pooter Marijn" userId="634ff10e-5ce1-4de2-b291-de73628c3d81" providerId="ADAL" clId="{7AAA194D-561D-4692-8953-66E55C974DA8}" dt="2020-09-22T12:09:00.270" v="9611" actId="478"/>
          <ac:spMkLst>
            <pc:docMk/>
            <pc:sldMk cId="2972649121" sldId="371"/>
            <ac:spMk id="19" creationId="{DACA7568-704E-4790-AEE6-BEA28D324A68}"/>
          </ac:spMkLst>
        </pc:spChg>
        <pc:spChg chg="del">
          <ac:chgData name="De Pooter Marijn" userId="634ff10e-5ce1-4de2-b291-de73628c3d81" providerId="ADAL" clId="{7AAA194D-561D-4692-8953-66E55C974DA8}" dt="2020-09-22T12:09:07.173" v="9614" actId="478"/>
          <ac:spMkLst>
            <pc:docMk/>
            <pc:sldMk cId="2972649121" sldId="371"/>
            <ac:spMk id="23" creationId="{13B38A67-F2D3-42D2-B598-3567C9CE5F4D}"/>
          </ac:spMkLst>
        </pc:spChg>
        <pc:spChg chg="add mod">
          <ac:chgData name="De Pooter Marijn" userId="634ff10e-5ce1-4de2-b291-de73628c3d81" providerId="ADAL" clId="{7AAA194D-561D-4692-8953-66E55C974DA8}" dt="2020-09-22T12:55:22.708" v="10618" actId="207"/>
          <ac:spMkLst>
            <pc:docMk/>
            <pc:sldMk cId="2972649121" sldId="371"/>
            <ac:spMk id="24" creationId="{72B91390-1906-4345-A76C-A522D112C1A2}"/>
          </ac:spMkLst>
        </pc:spChg>
        <pc:spChg chg="add mod">
          <ac:chgData name="De Pooter Marijn" userId="634ff10e-5ce1-4de2-b291-de73628c3d81" providerId="ADAL" clId="{7AAA194D-561D-4692-8953-66E55C974DA8}" dt="2020-09-22T12:55:25.788" v="10619" actId="207"/>
          <ac:spMkLst>
            <pc:docMk/>
            <pc:sldMk cId="2972649121" sldId="371"/>
            <ac:spMk id="26" creationId="{AE86D95B-EEE7-4955-BEEA-5CF51EA26A05}"/>
          </ac:spMkLst>
        </pc:spChg>
        <pc:spChg chg="del">
          <ac:chgData name="De Pooter Marijn" userId="634ff10e-5ce1-4de2-b291-de73628c3d81" providerId="ADAL" clId="{7AAA194D-561D-4692-8953-66E55C974DA8}" dt="2020-09-22T12:09:12.264" v="9617" actId="478"/>
          <ac:spMkLst>
            <pc:docMk/>
            <pc:sldMk cId="2972649121" sldId="371"/>
            <ac:spMk id="28" creationId="{78F8B962-5959-4E49-8F28-4E5A87754548}"/>
          </ac:spMkLst>
        </pc:spChg>
        <pc:spChg chg="add mod">
          <ac:chgData name="De Pooter Marijn" userId="634ff10e-5ce1-4de2-b291-de73628c3d81" providerId="ADAL" clId="{7AAA194D-561D-4692-8953-66E55C974DA8}" dt="2020-09-22T12:55:28.390" v="10620" actId="207"/>
          <ac:spMkLst>
            <pc:docMk/>
            <pc:sldMk cId="2972649121" sldId="371"/>
            <ac:spMk id="29" creationId="{34898393-86B3-4718-AA01-B008D53E9FBC}"/>
          </ac:spMkLst>
        </pc:spChg>
        <pc:graphicFrameChg chg="mod">
          <ac:chgData name="De Pooter Marijn" userId="634ff10e-5ce1-4de2-b291-de73628c3d81" providerId="ADAL" clId="{7AAA194D-561D-4692-8953-66E55C974DA8}" dt="2020-09-22T12:25:02.891" v="9971" actId="1035"/>
          <ac:graphicFrameMkLst>
            <pc:docMk/>
            <pc:sldMk cId="2972649121" sldId="371"/>
            <ac:graphicFrameMk id="14" creationId="{7E9F4DF0-BF94-4B4E-A8B9-8BCF9F3D82A2}"/>
          </ac:graphicFrameMkLst>
        </pc:graphicFrameChg>
        <pc:graphicFrameChg chg="mod">
          <ac:chgData name="De Pooter Marijn" userId="634ff10e-5ce1-4de2-b291-de73628c3d81" providerId="ADAL" clId="{7AAA194D-561D-4692-8953-66E55C974DA8}" dt="2020-09-22T12:25:02.891" v="9971" actId="1035"/>
          <ac:graphicFrameMkLst>
            <pc:docMk/>
            <pc:sldMk cId="2972649121" sldId="371"/>
            <ac:graphicFrameMk id="15" creationId="{31F4AF80-6DC9-4F9D-8A0F-83A355BCED23}"/>
          </ac:graphicFrameMkLst>
        </pc:graphicFrameChg>
        <pc:cxnChg chg="add mod">
          <ac:chgData name="De Pooter Marijn" userId="634ff10e-5ce1-4de2-b291-de73628c3d81" providerId="ADAL" clId="{7AAA194D-561D-4692-8953-66E55C974DA8}" dt="2020-09-22T12:25:02.891" v="9971" actId="1035"/>
          <ac:cxnSpMkLst>
            <pc:docMk/>
            <pc:sldMk cId="2972649121" sldId="371"/>
            <ac:cxnSpMk id="5" creationId="{928A44C4-76FE-4E55-A472-41C9A8DEE906}"/>
          </ac:cxnSpMkLst>
        </pc:cxnChg>
        <pc:cxnChg chg="del">
          <ac:chgData name="De Pooter Marijn" userId="634ff10e-5ce1-4de2-b291-de73628c3d81" providerId="ADAL" clId="{7AAA194D-561D-4692-8953-66E55C974DA8}" dt="2020-09-22T12:08:56.916" v="9610" actId="478"/>
          <ac:cxnSpMkLst>
            <pc:docMk/>
            <pc:sldMk cId="2972649121" sldId="371"/>
            <ac:cxnSpMk id="7" creationId="{9BF0C75E-9814-42BD-B2A0-147D1911A969}"/>
          </ac:cxnSpMkLst>
        </pc:cxnChg>
        <pc:cxnChg chg="del">
          <ac:chgData name="De Pooter Marijn" userId="634ff10e-5ce1-4de2-b291-de73628c3d81" providerId="ADAL" clId="{7AAA194D-561D-4692-8953-66E55C974DA8}" dt="2020-09-22T12:09:08.205" v="9615" actId="478"/>
          <ac:cxnSpMkLst>
            <pc:docMk/>
            <pc:sldMk cId="2972649121" sldId="371"/>
            <ac:cxnSpMk id="21" creationId="{BE331AB7-8740-4572-9705-44F7A5346D50}"/>
          </ac:cxnSpMkLst>
        </pc:cxnChg>
        <pc:cxnChg chg="del">
          <ac:chgData name="De Pooter Marijn" userId="634ff10e-5ce1-4de2-b291-de73628c3d81" providerId="ADAL" clId="{7AAA194D-561D-4692-8953-66E55C974DA8}" dt="2020-09-22T12:09:03.217" v="9612" actId="478"/>
          <ac:cxnSpMkLst>
            <pc:docMk/>
            <pc:sldMk cId="2972649121" sldId="371"/>
            <ac:cxnSpMk id="22" creationId="{CA98F713-39F4-4000-968A-AF31EB879868}"/>
          </ac:cxnSpMkLst>
        </pc:cxnChg>
        <pc:cxnChg chg="del">
          <ac:chgData name="De Pooter Marijn" userId="634ff10e-5ce1-4de2-b291-de73628c3d81" providerId="ADAL" clId="{7AAA194D-561D-4692-8953-66E55C974DA8}" dt="2020-09-22T12:09:09.417" v="9616" actId="478"/>
          <ac:cxnSpMkLst>
            <pc:docMk/>
            <pc:sldMk cId="2972649121" sldId="371"/>
            <ac:cxnSpMk id="25" creationId="{3CEB61A1-D194-4850-9B0A-13B5AAA8C23F}"/>
          </ac:cxnSpMkLst>
        </pc:cxnChg>
        <pc:cxnChg chg="del">
          <ac:chgData name="De Pooter Marijn" userId="634ff10e-5ce1-4de2-b291-de73628c3d81" providerId="ADAL" clId="{7AAA194D-561D-4692-8953-66E55C974DA8}" dt="2020-09-22T12:09:04.612" v="9613" actId="478"/>
          <ac:cxnSpMkLst>
            <pc:docMk/>
            <pc:sldMk cId="2972649121" sldId="371"/>
            <ac:cxnSpMk id="27" creationId="{1F05C2B8-0382-42C9-9307-EEB28DAA8FF4}"/>
          </ac:cxnSpMkLst>
        </pc:cxnChg>
      </pc:sldChg>
      <pc:sldChg chg="addSp delSp modSp add mod ord addAnim delAnim modAnim">
        <pc:chgData name="De Pooter Marijn" userId="634ff10e-5ce1-4de2-b291-de73628c3d81" providerId="ADAL" clId="{7AAA194D-561D-4692-8953-66E55C974DA8}" dt="2020-09-22T12:55:48.101" v="10626" actId="207"/>
        <pc:sldMkLst>
          <pc:docMk/>
          <pc:sldMk cId="3432816943" sldId="372"/>
        </pc:sldMkLst>
        <pc:spChg chg="mod">
          <ac:chgData name="De Pooter Marijn" userId="634ff10e-5ce1-4de2-b291-de73628c3d81" providerId="ADAL" clId="{7AAA194D-561D-4692-8953-66E55C974DA8}" dt="2020-09-22T12:15:55.309" v="9757" actId="20577"/>
          <ac:spMkLst>
            <pc:docMk/>
            <pc:sldMk cId="3432816943" sldId="372"/>
            <ac:spMk id="3" creationId="{4ECABE3C-BC33-8245-822C-EE2D7505A266}"/>
          </ac:spMkLst>
        </pc:spChg>
        <pc:spChg chg="mod">
          <ac:chgData name="De Pooter Marijn" userId="634ff10e-5ce1-4de2-b291-de73628c3d81" providerId="ADAL" clId="{7AAA194D-561D-4692-8953-66E55C974DA8}" dt="2020-09-22T12:25:14.077" v="9979" actId="1035"/>
          <ac:spMkLst>
            <pc:docMk/>
            <pc:sldMk cId="3432816943" sldId="372"/>
            <ac:spMk id="13" creationId="{2CA67CDA-D21F-4017-891F-E14EB3BE0F30}"/>
          </ac:spMkLst>
        </pc:spChg>
        <pc:spChg chg="mod">
          <ac:chgData name="De Pooter Marijn" userId="634ff10e-5ce1-4de2-b291-de73628c3d81" providerId="ADAL" clId="{7AAA194D-561D-4692-8953-66E55C974DA8}" dt="2020-09-22T12:25:14.077" v="9979" actId="1035"/>
          <ac:spMkLst>
            <pc:docMk/>
            <pc:sldMk cId="3432816943" sldId="372"/>
            <ac:spMk id="16" creationId="{306FD420-6943-4C83-8288-96DB10F7A4FD}"/>
          </ac:spMkLst>
        </pc:spChg>
        <pc:spChg chg="del">
          <ac:chgData name="De Pooter Marijn" userId="634ff10e-5ce1-4de2-b291-de73628c3d81" providerId="ADAL" clId="{7AAA194D-561D-4692-8953-66E55C974DA8}" dt="2020-09-22T12:16:16.227" v="9758" actId="478"/>
          <ac:spMkLst>
            <pc:docMk/>
            <pc:sldMk cId="3432816943" sldId="372"/>
            <ac:spMk id="19" creationId="{DACA7568-704E-4790-AEE6-BEA28D324A68}"/>
          </ac:spMkLst>
        </pc:spChg>
        <pc:spChg chg="del">
          <ac:chgData name="De Pooter Marijn" userId="634ff10e-5ce1-4de2-b291-de73628c3d81" providerId="ADAL" clId="{7AAA194D-561D-4692-8953-66E55C974DA8}" dt="2020-09-22T12:16:46.450" v="9767" actId="478"/>
          <ac:spMkLst>
            <pc:docMk/>
            <pc:sldMk cId="3432816943" sldId="372"/>
            <ac:spMk id="23" creationId="{13B38A67-F2D3-42D2-B598-3567C9CE5F4D}"/>
          </ac:spMkLst>
        </pc:spChg>
        <pc:spChg chg="del">
          <ac:chgData name="De Pooter Marijn" userId="634ff10e-5ce1-4de2-b291-de73628c3d81" providerId="ADAL" clId="{7AAA194D-561D-4692-8953-66E55C974DA8}" dt="2020-09-22T12:17:37.117" v="9817" actId="478"/>
          <ac:spMkLst>
            <pc:docMk/>
            <pc:sldMk cId="3432816943" sldId="372"/>
            <ac:spMk id="28" creationId="{78F8B962-5959-4E49-8F28-4E5A87754548}"/>
          </ac:spMkLst>
        </pc:spChg>
        <pc:spChg chg="add mod">
          <ac:chgData name="De Pooter Marijn" userId="634ff10e-5ce1-4de2-b291-de73628c3d81" providerId="ADAL" clId="{7AAA194D-561D-4692-8953-66E55C974DA8}" dt="2020-09-22T12:55:43.548" v="10624" actId="207"/>
          <ac:spMkLst>
            <pc:docMk/>
            <pc:sldMk cId="3432816943" sldId="372"/>
            <ac:spMk id="29" creationId="{C3AACF5A-625E-4762-8ED1-9EE3E57B1DED}"/>
          </ac:spMkLst>
        </pc:spChg>
        <pc:spChg chg="add mod">
          <ac:chgData name="De Pooter Marijn" userId="634ff10e-5ce1-4de2-b291-de73628c3d81" providerId="ADAL" clId="{7AAA194D-561D-4692-8953-66E55C974DA8}" dt="2020-09-22T12:55:45.860" v="10625" actId="207"/>
          <ac:spMkLst>
            <pc:docMk/>
            <pc:sldMk cId="3432816943" sldId="372"/>
            <ac:spMk id="30" creationId="{F664A2E0-A03B-4CF9-BB3B-867CB89AA1AD}"/>
          </ac:spMkLst>
        </pc:spChg>
        <pc:spChg chg="add del mod">
          <ac:chgData name="De Pooter Marijn" userId="634ff10e-5ce1-4de2-b291-de73628c3d81" providerId="ADAL" clId="{7AAA194D-561D-4692-8953-66E55C974DA8}" dt="2020-09-22T12:55:48.101" v="10626" actId="207"/>
          <ac:spMkLst>
            <pc:docMk/>
            <pc:sldMk cId="3432816943" sldId="372"/>
            <ac:spMk id="31" creationId="{8BFE6A63-CCD0-47BC-A73C-62456BEB3670}"/>
          </ac:spMkLst>
        </pc:spChg>
        <pc:graphicFrameChg chg="mod">
          <ac:chgData name="De Pooter Marijn" userId="634ff10e-5ce1-4de2-b291-de73628c3d81" providerId="ADAL" clId="{7AAA194D-561D-4692-8953-66E55C974DA8}" dt="2020-09-22T12:25:14.077" v="9979" actId="1035"/>
          <ac:graphicFrameMkLst>
            <pc:docMk/>
            <pc:sldMk cId="3432816943" sldId="372"/>
            <ac:graphicFrameMk id="14" creationId="{7E9F4DF0-BF94-4B4E-A8B9-8BCF9F3D82A2}"/>
          </ac:graphicFrameMkLst>
        </pc:graphicFrameChg>
        <pc:graphicFrameChg chg="mod">
          <ac:chgData name="De Pooter Marijn" userId="634ff10e-5ce1-4de2-b291-de73628c3d81" providerId="ADAL" clId="{7AAA194D-561D-4692-8953-66E55C974DA8}" dt="2020-09-22T12:25:14.077" v="9979" actId="1035"/>
          <ac:graphicFrameMkLst>
            <pc:docMk/>
            <pc:sldMk cId="3432816943" sldId="372"/>
            <ac:graphicFrameMk id="15" creationId="{31F4AF80-6DC9-4F9D-8A0F-83A355BCED23}"/>
          </ac:graphicFrameMkLst>
        </pc:graphicFrameChg>
        <pc:cxnChg chg="mod">
          <ac:chgData name="De Pooter Marijn" userId="634ff10e-5ce1-4de2-b291-de73628c3d81" providerId="ADAL" clId="{7AAA194D-561D-4692-8953-66E55C974DA8}" dt="2020-09-22T12:25:14.077" v="9979" actId="1035"/>
          <ac:cxnSpMkLst>
            <pc:docMk/>
            <pc:sldMk cId="3432816943" sldId="372"/>
            <ac:cxnSpMk id="7" creationId="{9BF0C75E-9814-42BD-B2A0-147D1911A969}"/>
          </ac:cxnSpMkLst>
        </pc:cxnChg>
        <pc:cxnChg chg="mod">
          <ac:chgData name="De Pooter Marijn" userId="634ff10e-5ce1-4de2-b291-de73628c3d81" providerId="ADAL" clId="{7AAA194D-561D-4692-8953-66E55C974DA8}" dt="2020-09-22T12:25:14.077" v="9979" actId="1035"/>
          <ac:cxnSpMkLst>
            <pc:docMk/>
            <pc:sldMk cId="3432816943" sldId="372"/>
            <ac:cxnSpMk id="21" creationId="{BE331AB7-8740-4572-9705-44F7A5346D50}"/>
          </ac:cxnSpMkLst>
        </pc:cxnChg>
        <pc:cxnChg chg="mod">
          <ac:chgData name="De Pooter Marijn" userId="634ff10e-5ce1-4de2-b291-de73628c3d81" providerId="ADAL" clId="{7AAA194D-561D-4692-8953-66E55C974DA8}" dt="2020-09-22T12:25:14.077" v="9979" actId="1035"/>
          <ac:cxnSpMkLst>
            <pc:docMk/>
            <pc:sldMk cId="3432816943" sldId="372"/>
            <ac:cxnSpMk id="22" creationId="{CA98F713-39F4-4000-968A-AF31EB879868}"/>
          </ac:cxnSpMkLst>
        </pc:cxnChg>
        <pc:cxnChg chg="mod">
          <ac:chgData name="De Pooter Marijn" userId="634ff10e-5ce1-4de2-b291-de73628c3d81" providerId="ADAL" clId="{7AAA194D-561D-4692-8953-66E55C974DA8}" dt="2020-09-22T12:25:14.077" v="9979" actId="1035"/>
          <ac:cxnSpMkLst>
            <pc:docMk/>
            <pc:sldMk cId="3432816943" sldId="372"/>
            <ac:cxnSpMk id="25" creationId="{3CEB61A1-D194-4850-9B0A-13B5AAA8C23F}"/>
          </ac:cxnSpMkLst>
        </pc:cxnChg>
        <pc:cxnChg chg="mod">
          <ac:chgData name="De Pooter Marijn" userId="634ff10e-5ce1-4de2-b291-de73628c3d81" providerId="ADAL" clId="{7AAA194D-561D-4692-8953-66E55C974DA8}" dt="2020-09-22T12:25:14.077" v="9979" actId="1035"/>
          <ac:cxnSpMkLst>
            <pc:docMk/>
            <pc:sldMk cId="3432816943" sldId="372"/>
            <ac:cxnSpMk id="27" creationId="{1F05C2B8-0382-42C9-9307-EEB28DAA8FF4}"/>
          </ac:cxnSpMkLst>
        </pc:cxnChg>
      </pc:sldChg>
      <pc:sldChg chg="delSp modSp add mod delAnim modAnim">
        <pc:chgData name="De Pooter Marijn" userId="634ff10e-5ce1-4de2-b291-de73628c3d81" providerId="ADAL" clId="{7AAA194D-561D-4692-8953-66E55C974DA8}" dt="2020-09-22T12:55:59.084" v="10629" actId="207"/>
        <pc:sldMkLst>
          <pc:docMk/>
          <pc:sldMk cId="122917963" sldId="373"/>
        </pc:sldMkLst>
        <pc:spChg chg="mod">
          <ac:chgData name="De Pooter Marijn" userId="634ff10e-5ce1-4de2-b291-de73628c3d81" providerId="ADAL" clId="{7AAA194D-561D-4692-8953-66E55C974DA8}" dt="2020-09-22T12:39:51.863" v="10235" actId="20577"/>
          <ac:spMkLst>
            <pc:docMk/>
            <pc:sldMk cId="122917963" sldId="373"/>
            <ac:spMk id="3" creationId="{4ECABE3C-BC33-8245-822C-EE2D7505A266}"/>
          </ac:spMkLst>
        </pc:spChg>
        <pc:spChg chg="mod">
          <ac:chgData name="De Pooter Marijn" userId="634ff10e-5ce1-4de2-b291-de73628c3d81" providerId="ADAL" clId="{7AAA194D-561D-4692-8953-66E55C974DA8}" dt="2020-09-22T12:55:53.188" v="10627" actId="207"/>
          <ac:spMkLst>
            <pc:docMk/>
            <pc:sldMk cId="122917963" sldId="373"/>
            <ac:spMk id="29" creationId="{C3AACF5A-625E-4762-8ED1-9EE3E57B1DED}"/>
          </ac:spMkLst>
        </pc:spChg>
        <pc:spChg chg="mod">
          <ac:chgData name="De Pooter Marijn" userId="634ff10e-5ce1-4de2-b291-de73628c3d81" providerId="ADAL" clId="{7AAA194D-561D-4692-8953-66E55C974DA8}" dt="2020-09-22T12:55:55.700" v="10628" actId="207"/>
          <ac:spMkLst>
            <pc:docMk/>
            <pc:sldMk cId="122917963" sldId="373"/>
            <ac:spMk id="30" creationId="{F664A2E0-A03B-4CF9-BB3B-867CB89AA1AD}"/>
          </ac:spMkLst>
        </pc:spChg>
        <pc:spChg chg="mod">
          <ac:chgData name="De Pooter Marijn" userId="634ff10e-5ce1-4de2-b291-de73628c3d81" providerId="ADAL" clId="{7AAA194D-561D-4692-8953-66E55C974DA8}" dt="2020-09-22T12:55:59.084" v="10629" actId="207"/>
          <ac:spMkLst>
            <pc:docMk/>
            <pc:sldMk cId="122917963" sldId="373"/>
            <ac:spMk id="31" creationId="{8BFE6A63-CCD0-47BC-A73C-62456BEB3670}"/>
          </ac:spMkLst>
        </pc:spChg>
        <pc:cxnChg chg="del">
          <ac:chgData name="De Pooter Marijn" userId="634ff10e-5ce1-4de2-b291-de73628c3d81" providerId="ADAL" clId="{7AAA194D-561D-4692-8953-66E55C974DA8}" dt="2020-09-22T12:41:14.050" v="10271" actId="478"/>
          <ac:cxnSpMkLst>
            <pc:docMk/>
            <pc:sldMk cId="122917963" sldId="373"/>
            <ac:cxnSpMk id="7" creationId="{9BF0C75E-9814-42BD-B2A0-147D1911A969}"/>
          </ac:cxnSpMkLst>
        </pc:cxnChg>
        <pc:cxnChg chg="del">
          <ac:chgData name="De Pooter Marijn" userId="634ff10e-5ce1-4de2-b291-de73628c3d81" providerId="ADAL" clId="{7AAA194D-561D-4692-8953-66E55C974DA8}" dt="2020-09-22T12:41:10.068" v="10269" actId="478"/>
          <ac:cxnSpMkLst>
            <pc:docMk/>
            <pc:sldMk cId="122917963" sldId="373"/>
            <ac:cxnSpMk id="22" creationId="{CA98F713-39F4-4000-968A-AF31EB879868}"/>
          </ac:cxnSpMkLst>
        </pc:cxnChg>
        <pc:cxnChg chg="del">
          <ac:chgData name="De Pooter Marijn" userId="634ff10e-5ce1-4de2-b291-de73628c3d81" providerId="ADAL" clId="{7AAA194D-561D-4692-8953-66E55C974DA8}" dt="2020-09-22T12:41:20.417" v="10272" actId="478"/>
          <ac:cxnSpMkLst>
            <pc:docMk/>
            <pc:sldMk cId="122917963" sldId="373"/>
            <ac:cxnSpMk id="25" creationId="{3CEB61A1-D194-4850-9B0A-13B5AAA8C23F}"/>
          </ac:cxnSpMkLst>
        </pc:cxnChg>
        <pc:cxnChg chg="del">
          <ac:chgData name="De Pooter Marijn" userId="634ff10e-5ce1-4de2-b291-de73628c3d81" providerId="ADAL" clId="{7AAA194D-561D-4692-8953-66E55C974DA8}" dt="2020-09-22T12:41:11.591" v="10270" actId="478"/>
          <ac:cxnSpMkLst>
            <pc:docMk/>
            <pc:sldMk cId="122917963" sldId="373"/>
            <ac:cxnSpMk id="27" creationId="{1F05C2B8-0382-42C9-9307-EEB28DAA8FF4}"/>
          </ac:cxnSpMkLst>
        </pc:cxnChg>
      </pc:sldChg>
      <pc:sldChg chg="delSp modSp add mod ord">
        <pc:chgData name="De Pooter Marijn" userId="634ff10e-5ce1-4de2-b291-de73628c3d81" providerId="ADAL" clId="{7AAA194D-561D-4692-8953-66E55C974DA8}" dt="2020-09-22T12:49:10.804" v="10325" actId="207"/>
        <pc:sldMkLst>
          <pc:docMk/>
          <pc:sldMk cId="3315531186" sldId="374"/>
        </pc:sldMkLst>
        <pc:spChg chg="mod">
          <ac:chgData name="De Pooter Marijn" userId="634ff10e-5ce1-4de2-b291-de73628c3d81" providerId="ADAL" clId="{7AAA194D-561D-4692-8953-66E55C974DA8}" dt="2020-09-22T12:48:15.886" v="10278"/>
          <ac:spMkLst>
            <pc:docMk/>
            <pc:sldMk cId="3315531186" sldId="374"/>
            <ac:spMk id="2" creationId="{E86959B1-3923-4945-A1AB-86C646A4550E}"/>
          </ac:spMkLst>
        </pc:spChg>
        <pc:spChg chg="mod">
          <ac:chgData name="De Pooter Marijn" userId="634ff10e-5ce1-4de2-b291-de73628c3d81" providerId="ADAL" clId="{7AAA194D-561D-4692-8953-66E55C974DA8}" dt="2020-09-22T12:49:10.804" v="10325" actId="207"/>
          <ac:spMkLst>
            <pc:docMk/>
            <pc:sldMk cId="3315531186" sldId="374"/>
            <ac:spMk id="3" creationId="{4ECABE3C-BC33-8245-822C-EE2D7505A266}"/>
          </ac:spMkLst>
        </pc:spChg>
        <pc:spChg chg="del">
          <ac:chgData name="De Pooter Marijn" userId="634ff10e-5ce1-4de2-b291-de73628c3d81" providerId="ADAL" clId="{7AAA194D-561D-4692-8953-66E55C974DA8}" dt="2020-09-22T12:48:25.849" v="10279" actId="478"/>
          <ac:spMkLst>
            <pc:docMk/>
            <pc:sldMk cId="3315531186" sldId="374"/>
            <ac:spMk id="8" creationId="{32C1DE79-7AFE-4D0A-B244-0B0B0719D30A}"/>
          </ac:spMkLst>
        </pc:spChg>
        <pc:spChg chg="del">
          <ac:chgData name="De Pooter Marijn" userId="634ff10e-5ce1-4de2-b291-de73628c3d81" providerId="ADAL" clId="{7AAA194D-561D-4692-8953-66E55C974DA8}" dt="2020-09-22T12:48:25.849" v="10279" actId="478"/>
          <ac:spMkLst>
            <pc:docMk/>
            <pc:sldMk cId="3315531186" sldId="374"/>
            <ac:spMk id="27" creationId="{DD93249C-2DAD-4485-AEF6-8CB44F025A97}"/>
          </ac:spMkLst>
        </pc:spChg>
        <pc:graphicFrameChg chg="del">
          <ac:chgData name="De Pooter Marijn" userId="634ff10e-5ce1-4de2-b291-de73628c3d81" providerId="ADAL" clId="{7AAA194D-561D-4692-8953-66E55C974DA8}" dt="2020-09-22T12:48:25.849" v="10279" actId="478"/>
          <ac:graphicFrameMkLst>
            <pc:docMk/>
            <pc:sldMk cId="3315531186" sldId="374"/>
            <ac:graphicFrameMk id="23" creationId="{5DED71B6-93C8-4AD7-8F84-63B21DEE5F99}"/>
          </ac:graphicFrameMkLst>
        </pc:graphicFrameChg>
        <pc:graphicFrameChg chg="del">
          <ac:chgData name="De Pooter Marijn" userId="634ff10e-5ce1-4de2-b291-de73628c3d81" providerId="ADAL" clId="{7AAA194D-561D-4692-8953-66E55C974DA8}" dt="2020-09-22T12:48:25.849" v="10279" actId="478"/>
          <ac:graphicFrameMkLst>
            <pc:docMk/>
            <pc:sldMk cId="3315531186" sldId="374"/>
            <ac:graphicFrameMk id="25" creationId="{B63B5C57-6C9B-4DEE-ABDD-B08A045E5D8F}"/>
          </ac:graphicFrameMkLst>
        </pc:graphicFrameChg>
        <pc:cxnChg chg="del">
          <ac:chgData name="De Pooter Marijn" userId="634ff10e-5ce1-4de2-b291-de73628c3d81" providerId="ADAL" clId="{7AAA194D-561D-4692-8953-66E55C974DA8}" dt="2020-09-22T12:48:25.849" v="10279" actId="478"/>
          <ac:cxnSpMkLst>
            <pc:docMk/>
            <pc:sldMk cId="3315531186" sldId="374"/>
            <ac:cxnSpMk id="29" creationId="{BEBB002E-7C27-4368-860E-36A3DB276C78}"/>
          </ac:cxnSpMkLst>
        </pc:cxnChg>
        <pc:cxnChg chg="del">
          <ac:chgData name="De Pooter Marijn" userId="634ff10e-5ce1-4de2-b291-de73628c3d81" providerId="ADAL" clId="{7AAA194D-561D-4692-8953-66E55C974DA8}" dt="2020-09-22T12:48:25.849" v="10279" actId="478"/>
          <ac:cxnSpMkLst>
            <pc:docMk/>
            <pc:sldMk cId="3315531186" sldId="374"/>
            <ac:cxnSpMk id="31" creationId="{0DD76F16-E1C8-4B4D-9D9A-8CB2FB486189}"/>
          </ac:cxnSpMkLst>
        </pc:cxnChg>
      </pc:sldChg>
      <pc:sldChg chg="modSp add mod ord">
        <pc:chgData name="De Pooter Marijn" userId="634ff10e-5ce1-4de2-b291-de73628c3d81" providerId="ADAL" clId="{7AAA194D-561D-4692-8953-66E55C974DA8}" dt="2020-10-10T17:41:13.771" v="10835" actId="20577"/>
        <pc:sldMkLst>
          <pc:docMk/>
          <pc:sldMk cId="939752524" sldId="375"/>
        </pc:sldMkLst>
        <pc:spChg chg="mod">
          <ac:chgData name="De Pooter Marijn" userId="634ff10e-5ce1-4de2-b291-de73628c3d81" providerId="ADAL" clId="{7AAA194D-561D-4692-8953-66E55C974DA8}" dt="2020-09-22T12:59:02.545" v="10655" actId="20577"/>
          <ac:spMkLst>
            <pc:docMk/>
            <pc:sldMk cId="939752524" sldId="375"/>
            <ac:spMk id="3" creationId="{4ECABE3C-BC33-8245-822C-EE2D7505A266}"/>
          </ac:spMkLst>
        </pc:spChg>
        <pc:spChg chg="mod">
          <ac:chgData name="De Pooter Marijn" userId="634ff10e-5ce1-4de2-b291-de73628c3d81" providerId="ADAL" clId="{7AAA194D-561D-4692-8953-66E55C974DA8}" dt="2020-10-10T17:41:13.771" v="10835" actId="20577"/>
          <ac:spMkLst>
            <pc:docMk/>
            <pc:sldMk cId="939752524" sldId="375"/>
            <ac:spMk id="12" creationId="{893332EB-3BE4-4C65-8F02-ACF03AF458FF}"/>
          </ac:spMkLst>
        </pc:spChg>
      </pc:sldChg>
    </pc:docChg>
  </pc:docChgLst>
  <pc:docChgLst>
    <pc:chgData name="De Pooter Marijn" userId="634ff10e-5ce1-4de2-b291-de73628c3d81" providerId="ADAL" clId="{C34D839F-9861-4CFF-9B99-4E2992D3D0B0}"/>
    <pc:docChg chg="undo custSel modSld">
      <pc:chgData name="De Pooter Marijn" userId="634ff10e-5ce1-4de2-b291-de73628c3d81" providerId="ADAL" clId="{C34D839F-9861-4CFF-9B99-4E2992D3D0B0}" dt="2020-04-19T19:37:13.366" v="472" actId="1076"/>
      <pc:docMkLst>
        <pc:docMk/>
      </pc:docMkLst>
      <pc:sldChg chg="addSp delSp modSp">
        <pc:chgData name="De Pooter Marijn" userId="634ff10e-5ce1-4de2-b291-de73628c3d81" providerId="ADAL" clId="{C34D839F-9861-4CFF-9B99-4E2992D3D0B0}" dt="2020-04-19T19:32:39.495" v="344" actId="1076"/>
        <pc:sldMkLst>
          <pc:docMk/>
          <pc:sldMk cId="519408456" sldId="272"/>
        </pc:sldMkLst>
        <pc:spChg chg="add del mod">
          <ac:chgData name="De Pooter Marijn" userId="634ff10e-5ce1-4de2-b291-de73628c3d81" providerId="ADAL" clId="{C34D839F-9861-4CFF-9B99-4E2992D3D0B0}" dt="2020-04-19T19:00:34.958" v="17" actId="478"/>
          <ac:spMkLst>
            <pc:docMk/>
            <pc:sldMk cId="519408456" sldId="272"/>
            <ac:spMk id="3" creationId="{A7A49BB7-EB0E-48DC-A2B9-6A5D7BE21EEA}"/>
          </ac:spMkLst>
        </pc:spChg>
        <pc:spChg chg="add del mod">
          <ac:chgData name="De Pooter Marijn" userId="634ff10e-5ce1-4de2-b291-de73628c3d81" providerId="ADAL" clId="{C34D839F-9861-4CFF-9B99-4E2992D3D0B0}" dt="2020-04-19T19:01:08.623" v="27" actId="478"/>
          <ac:spMkLst>
            <pc:docMk/>
            <pc:sldMk cId="519408456" sldId="272"/>
            <ac:spMk id="4" creationId="{5B09DE17-38EA-4491-9CDF-D33E5E3BFD1D}"/>
          </ac:spMkLst>
        </pc:spChg>
        <pc:spChg chg="add del mod">
          <ac:chgData name="De Pooter Marijn" userId="634ff10e-5ce1-4de2-b291-de73628c3d81" providerId="ADAL" clId="{C34D839F-9861-4CFF-9B99-4E2992D3D0B0}" dt="2020-04-19T19:12:18.845" v="157" actId="478"/>
          <ac:spMkLst>
            <pc:docMk/>
            <pc:sldMk cId="519408456" sldId="272"/>
            <ac:spMk id="5" creationId="{BC1E82E5-23C0-4F7F-9CC5-BD00D588EEF0}"/>
          </ac:spMkLst>
        </pc:spChg>
        <pc:spChg chg="add del mod ord">
          <ac:chgData name="De Pooter Marijn" userId="634ff10e-5ce1-4de2-b291-de73628c3d81" providerId="ADAL" clId="{C34D839F-9861-4CFF-9B99-4E2992D3D0B0}" dt="2020-04-19T19:19:33.408" v="228" actId="478"/>
          <ac:spMkLst>
            <pc:docMk/>
            <pc:sldMk cId="519408456" sldId="272"/>
            <ac:spMk id="7" creationId="{E1EEB71D-7FEA-420B-862F-D5F24450F000}"/>
          </ac:spMkLst>
        </pc:spChg>
        <pc:spChg chg="mod">
          <ac:chgData name="De Pooter Marijn" userId="634ff10e-5ce1-4de2-b291-de73628c3d81" providerId="ADAL" clId="{C34D839F-9861-4CFF-9B99-4E2992D3D0B0}" dt="2020-04-19T19:01:12.541" v="28"/>
          <ac:spMkLst>
            <pc:docMk/>
            <pc:sldMk cId="519408456" sldId="272"/>
            <ac:spMk id="9" creationId="{E8D357F1-C05A-4C7B-9A26-044180371AB8}"/>
          </ac:spMkLst>
        </pc:spChg>
        <pc:spChg chg="mod">
          <ac:chgData name="De Pooter Marijn" userId="634ff10e-5ce1-4de2-b291-de73628c3d81" providerId="ADAL" clId="{C34D839F-9861-4CFF-9B99-4E2992D3D0B0}" dt="2020-04-19T19:29:12.894" v="314" actId="404"/>
          <ac:spMkLst>
            <pc:docMk/>
            <pc:sldMk cId="519408456" sldId="272"/>
            <ac:spMk id="15" creationId="{16953492-6785-4D17-A43E-688FE99FBDEB}"/>
          </ac:spMkLst>
        </pc:spChg>
        <pc:spChg chg="mod">
          <ac:chgData name="De Pooter Marijn" userId="634ff10e-5ce1-4de2-b291-de73628c3d81" providerId="ADAL" clId="{C34D839F-9861-4CFF-9B99-4E2992D3D0B0}" dt="2020-04-19T19:32:39.495" v="344" actId="1076"/>
          <ac:spMkLst>
            <pc:docMk/>
            <pc:sldMk cId="519408456" sldId="272"/>
            <ac:spMk id="28" creationId="{4F9C07ED-5187-4358-A1B7-4A9A65AFD010}"/>
          </ac:spMkLst>
        </pc:spChg>
        <pc:grpChg chg="add mod">
          <ac:chgData name="De Pooter Marijn" userId="634ff10e-5ce1-4de2-b291-de73628c3d81" providerId="ADAL" clId="{C34D839F-9861-4CFF-9B99-4E2992D3D0B0}" dt="2020-04-19T19:31:12.298" v="332" actId="164"/>
          <ac:grpSpMkLst>
            <pc:docMk/>
            <pc:sldMk cId="519408456" sldId="272"/>
            <ac:grpSpMk id="10" creationId="{13DD368D-C125-4FEC-8729-B0407E635E27}"/>
          </ac:grpSpMkLst>
        </pc:grpChg>
        <pc:grpChg chg="add mod">
          <ac:chgData name="De Pooter Marijn" userId="634ff10e-5ce1-4de2-b291-de73628c3d81" providerId="ADAL" clId="{C34D839F-9861-4CFF-9B99-4E2992D3D0B0}" dt="2020-04-19T19:31:12.298" v="332" actId="164"/>
          <ac:grpSpMkLst>
            <pc:docMk/>
            <pc:sldMk cId="519408456" sldId="272"/>
            <ac:grpSpMk id="14" creationId="{5F0BB798-4A8D-40A5-8533-F1421725CD64}"/>
          </ac:grpSpMkLst>
        </pc:grpChg>
        <pc:grpChg chg="del mod">
          <ac:chgData name="De Pooter Marijn" userId="634ff10e-5ce1-4de2-b291-de73628c3d81" providerId="ADAL" clId="{C34D839F-9861-4CFF-9B99-4E2992D3D0B0}" dt="2020-04-19T19:19:35.433" v="229" actId="478"/>
          <ac:grpSpMkLst>
            <pc:docMk/>
            <pc:sldMk cId="519408456" sldId="272"/>
            <ac:grpSpMk id="17" creationId="{63FB22AE-1BD3-49F6-AADE-8D7B6B15A800}"/>
          </ac:grpSpMkLst>
        </pc:grpChg>
        <pc:grpChg chg="add del mod">
          <ac:chgData name="De Pooter Marijn" userId="634ff10e-5ce1-4de2-b291-de73628c3d81" providerId="ADAL" clId="{C34D839F-9861-4CFF-9B99-4E2992D3D0B0}" dt="2020-04-19T19:31:57.837" v="338"/>
          <ac:grpSpMkLst>
            <pc:docMk/>
            <pc:sldMk cId="519408456" sldId="272"/>
            <ac:grpSpMk id="23" creationId="{E5E89FB7-21D6-4FFA-83FA-864A8159371C}"/>
          </ac:grpSpMkLst>
        </pc:grpChg>
        <pc:grpChg chg="mod">
          <ac:chgData name="De Pooter Marijn" userId="634ff10e-5ce1-4de2-b291-de73628c3d81" providerId="ADAL" clId="{C34D839F-9861-4CFF-9B99-4E2992D3D0B0}" dt="2020-04-19T19:31:56.311" v="337"/>
          <ac:grpSpMkLst>
            <pc:docMk/>
            <pc:sldMk cId="519408456" sldId="272"/>
            <ac:grpSpMk id="24" creationId="{CEF100A1-92E5-4FE0-BCB0-0F898FC7B552}"/>
          </ac:grpSpMkLst>
        </pc:grpChg>
        <pc:picChg chg="del mod ord">
          <ac:chgData name="De Pooter Marijn" userId="634ff10e-5ce1-4de2-b291-de73628c3d81" providerId="ADAL" clId="{C34D839F-9861-4CFF-9B99-4E2992D3D0B0}" dt="2020-04-19T19:11:37.977" v="146" actId="478"/>
          <ac:picMkLst>
            <pc:docMk/>
            <pc:sldMk cId="519408456" sldId="272"/>
            <ac:picMk id="8" creationId="{92E30FC0-D7C4-4699-ACAB-6D0815E034C0}"/>
          </ac:picMkLst>
        </pc:picChg>
        <pc:picChg chg="mod">
          <ac:chgData name="De Pooter Marijn" userId="634ff10e-5ce1-4de2-b291-de73628c3d81" providerId="ADAL" clId="{C34D839F-9861-4CFF-9B99-4E2992D3D0B0}" dt="2020-04-19T19:27:18.888" v="270" actId="1076"/>
          <ac:picMkLst>
            <pc:docMk/>
            <pc:sldMk cId="519408456" sldId="272"/>
            <ac:picMk id="18" creationId="{C1C67F73-5DDF-4857-B6E2-63694F25003F}"/>
          </ac:picMkLst>
        </pc:picChg>
        <pc:cxnChg chg="mod">
          <ac:chgData name="De Pooter Marijn" userId="634ff10e-5ce1-4de2-b291-de73628c3d81" providerId="ADAL" clId="{C34D839F-9861-4CFF-9B99-4E2992D3D0B0}" dt="2020-04-19T19:05:43.887" v="117" actId="692"/>
          <ac:cxnSpMkLst>
            <pc:docMk/>
            <pc:sldMk cId="519408456" sldId="272"/>
            <ac:cxnSpMk id="12" creationId="{76B4054F-344A-43D1-8529-3E0C5F994E50}"/>
          </ac:cxnSpMkLst>
        </pc:cxnChg>
        <pc:cxnChg chg="del">
          <ac:chgData name="De Pooter Marijn" userId="634ff10e-5ce1-4de2-b291-de73628c3d81" providerId="ADAL" clId="{C34D839F-9861-4CFF-9B99-4E2992D3D0B0}" dt="2020-04-19T18:56:20.650" v="0"/>
          <ac:cxnSpMkLst>
            <pc:docMk/>
            <pc:sldMk cId="519408456" sldId="272"/>
            <ac:cxnSpMk id="16" creationId="{9669D999-5C62-4378-A563-3D449F610AB4}"/>
          </ac:cxnSpMkLst>
        </pc:cxnChg>
        <pc:cxnChg chg="del">
          <ac:chgData name="De Pooter Marijn" userId="634ff10e-5ce1-4de2-b291-de73628c3d81" providerId="ADAL" clId="{C34D839F-9861-4CFF-9B99-4E2992D3D0B0}" dt="2020-04-19T19:26:48.740" v="264" actId="478"/>
          <ac:cxnSpMkLst>
            <pc:docMk/>
            <pc:sldMk cId="519408456" sldId="272"/>
            <ac:cxnSpMk id="19" creationId="{DDCBF821-099C-427B-B9C8-CC16D88910D6}"/>
          </ac:cxnSpMkLst>
        </pc:cxnChg>
        <pc:cxnChg chg="del">
          <ac:chgData name="De Pooter Marijn" userId="634ff10e-5ce1-4de2-b291-de73628c3d81" providerId="ADAL" clId="{C34D839F-9861-4CFF-9B99-4E2992D3D0B0}" dt="2020-04-19T19:19:43.537" v="231" actId="478"/>
          <ac:cxnSpMkLst>
            <pc:docMk/>
            <pc:sldMk cId="519408456" sldId="272"/>
            <ac:cxnSpMk id="20" creationId="{FF3E9ABC-9817-4497-BE66-932FF0DBB1A4}"/>
          </ac:cxnSpMkLst>
        </pc:cxnChg>
        <pc:cxnChg chg="add mod">
          <ac:chgData name="De Pooter Marijn" userId="634ff10e-5ce1-4de2-b291-de73628c3d81" providerId="ADAL" clId="{C34D839F-9861-4CFF-9B99-4E2992D3D0B0}" dt="2020-04-19T19:31:12.298" v="332" actId="164"/>
          <ac:cxnSpMkLst>
            <pc:docMk/>
            <pc:sldMk cId="519408456" sldId="272"/>
            <ac:cxnSpMk id="21" creationId="{9EBCFC09-1ABB-4BFE-B154-4EC77A8514FD}"/>
          </ac:cxnSpMkLst>
        </pc:cxnChg>
        <pc:cxnChg chg="add mod">
          <ac:chgData name="De Pooter Marijn" userId="634ff10e-5ce1-4de2-b291-de73628c3d81" providerId="ADAL" clId="{C34D839F-9861-4CFF-9B99-4E2992D3D0B0}" dt="2020-04-19T19:31:12.298" v="332" actId="164"/>
          <ac:cxnSpMkLst>
            <pc:docMk/>
            <pc:sldMk cId="519408456" sldId="272"/>
            <ac:cxnSpMk id="22" creationId="{561D1897-009F-49CD-B976-B129E288836C}"/>
          </ac:cxnSpMkLst>
        </pc:cxnChg>
      </pc:sldChg>
      <pc:sldChg chg="addSp delSp modSp">
        <pc:chgData name="De Pooter Marijn" userId="634ff10e-5ce1-4de2-b291-de73628c3d81" providerId="ADAL" clId="{C34D839F-9861-4CFF-9B99-4E2992D3D0B0}" dt="2020-04-19T19:32:59.455" v="347" actId="1076"/>
        <pc:sldMkLst>
          <pc:docMk/>
          <pc:sldMk cId="1845148066" sldId="274"/>
        </pc:sldMkLst>
        <pc:spChg chg="mod">
          <ac:chgData name="De Pooter Marijn" userId="634ff10e-5ce1-4de2-b291-de73628c3d81" providerId="ADAL" clId="{C34D839F-9861-4CFF-9B99-4E2992D3D0B0}" dt="2020-04-19T19:32:56.614" v="346" actId="1076"/>
          <ac:spMkLst>
            <pc:docMk/>
            <pc:sldMk cId="1845148066" sldId="274"/>
            <ac:spMk id="3" creationId="{4ECABE3C-BC33-8245-822C-EE2D7505A266}"/>
          </ac:spMkLst>
        </pc:spChg>
        <pc:spChg chg="mod">
          <ac:chgData name="De Pooter Marijn" userId="634ff10e-5ce1-4de2-b291-de73628c3d81" providerId="ADAL" clId="{C34D839F-9861-4CFF-9B99-4E2992D3D0B0}" dt="2020-04-19T19:29:23.718" v="315" actId="404"/>
          <ac:spMkLst>
            <pc:docMk/>
            <pc:sldMk cId="1845148066" sldId="274"/>
            <ac:spMk id="13" creationId="{B36704FD-B59B-4FD5-97D3-755357B033DC}"/>
          </ac:spMkLst>
        </pc:spChg>
        <pc:spChg chg="mod">
          <ac:chgData name="De Pooter Marijn" userId="634ff10e-5ce1-4de2-b291-de73628c3d81" providerId="ADAL" clId="{C34D839F-9861-4CFF-9B99-4E2992D3D0B0}" dt="2020-04-19T19:32:59.455" v="347" actId="1076"/>
          <ac:spMkLst>
            <pc:docMk/>
            <pc:sldMk cId="1845148066" sldId="274"/>
            <ac:spMk id="17" creationId="{59A442AF-4D9A-425D-8F23-652FFE19D466}"/>
          </ac:spMkLst>
        </pc:spChg>
        <pc:grpChg chg="add del mod">
          <ac:chgData name="De Pooter Marijn" userId="634ff10e-5ce1-4de2-b291-de73628c3d81" providerId="ADAL" clId="{C34D839F-9861-4CFF-9B99-4E2992D3D0B0}" dt="2020-04-19T19:32:12.798" v="342"/>
          <ac:grpSpMkLst>
            <pc:docMk/>
            <pc:sldMk cId="1845148066" sldId="274"/>
            <ac:grpSpMk id="18" creationId="{D7E1CC87-0ECC-4102-8774-3918025469DE}"/>
          </ac:grpSpMkLst>
        </pc:grpChg>
        <pc:picChg chg="mod">
          <ac:chgData name="De Pooter Marijn" userId="634ff10e-5ce1-4de2-b291-de73628c3d81" providerId="ADAL" clId="{C34D839F-9861-4CFF-9B99-4E2992D3D0B0}" dt="2020-04-19T19:26:13.949" v="262" actId="1038"/>
          <ac:picMkLst>
            <pc:docMk/>
            <pc:sldMk cId="1845148066" sldId="274"/>
            <ac:picMk id="14" creationId="{4F407CB3-B581-48CC-8415-56ADBD292F0E}"/>
          </ac:picMkLst>
        </pc:picChg>
        <pc:cxnChg chg="mod">
          <ac:chgData name="De Pooter Marijn" userId="634ff10e-5ce1-4de2-b291-de73628c3d81" providerId="ADAL" clId="{C34D839F-9861-4CFF-9B99-4E2992D3D0B0}" dt="2020-04-19T19:26:04.253" v="258" actId="14100"/>
          <ac:cxnSpMkLst>
            <pc:docMk/>
            <pc:sldMk cId="1845148066" sldId="274"/>
            <ac:cxnSpMk id="15" creationId="{069153A3-35DA-44AB-93FC-3B428B0322A8}"/>
          </ac:cxnSpMkLst>
        </pc:cxnChg>
        <pc:cxnChg chg="mod">
          <ac:chgData name="De Pooter Marijn" userId="634ff10e-5ce1-4de2-b291-de73628c3d81" providerId="ADAL" clId="{C34D839F-9861-4CFF-9B99-4E2992D3D0B0}" dt="2020-04-19T19:25:56.792" v="257" actId="14100"/>
          <ac:cxnSpMkLst>
            <pc:docMk/>
            <pc:sldMk cId="1845148066" sldId="274"/>
            <ac:cxnSpMk id="16" creationId="{E313AAC9-1073-48BB-85FC-450206643AD9}"/>
          </ac:cxnSpMkLst>
        </pc:cxnChg>
      </pc:sldChg>
      <pc:sldChg chg="addSp delSp modSp">
        <pc:chgData name="De Pooter Marijn" userId="634ff10e-5ce1-4de2-b291-de73628c3d81" providerId="ADAL" clId="{C34D839F-9861-4CFF-9B99-4E2992D3D0B0}" dt="2020-04-19T19:37:13.366" v="472" actId="1076"/>
        <pc:sldMkLst>
          <pc:docMk/>
          <pc:sldMk cId="4210617673" sldId="275"/>
        </pc:sldMkLst>
        <pc:spChg chg="mod">
          <ac:chgData name="De Pooter Marijn" userId="634ff10e-5ce1-4de2-b291-de73628c3d81" providerId="ADAL" clId="{C34D839F-9861-4CFF-9B99-4E2992D3D0B0}" dt="2020-04-19T19:33:14.376" v="353" actId="1076"/>
          <ac:spMkLst>
            <pc:docMk/>
            <pc:sldMk cId="4210617673" sldId="275"/>
            <ac:spMk id="3" creationId="{4ECABE3C-BC33-8245-822C-EE2D7505A266}"/>
          </ac:spMkLst>
        </pc:spChg>
        <pc:spChg chg="mod">
          <ac:chgData name="De Pooter Marijn" userId="634ff10e-5ce1-4de2-b291-de73628c3d81" providerId="ADAL" clId="{C34D839F-9861-4CFF-9B99-4E2992D3D0B0}" dt="2020-04-19T19:37:13.366" v="472" actId="1076"/>
          <ac:spMkLst>
            <pc:docMk/>
            <pc:sldMk cId="4210617673" sldId="275"/>
            <ac:spMk id="14" creationId="{BCA81EBB-308D-4BDF-9988-A77AD5ED0DF5}"/>
          </ac:spMkLst>
        </pc:spChg>
        <pc:grpChg chg="del">
          <ac:chgData name="De Pooter Marijn" userId="634ff10e-5ce1-4de2-b291-de73628c3d81" providerId="ADAL" clId="{C34D839F-9861-4CFF-9B99-4E2992D3D0B0}" dt="2020-04-19T19:31:38.549" v="334" actId="478"/>
          <ac:grpSpMkLst>
            <pc:docMk/>
            <pc:sldMk cId="4210617673" sldId="275"/>
            <ac:grpSpMk id="7" creationId="{2A92C44F-5223-40ED-99A9-EEDA500378F6}"/>
          </ac:grpSpMkLst>
        </pc:grpChg>
        <pc:grpChg chg="add">
          <ac:chgData name="De Pooter Marijn" userId="634ff10e-5ce1-4de2-b291-de73628c3d81" providerId="ADAL" clId="{C34D839F-9861-4CFF-9B99-4E2992D3D0B0}" dt="2020-04-19T19:32:15.650" v="343"/>
          <ac:grpSpMkLst>
            <pc:docMk/>
            <pc:sldMk cId="4210617673" sldId="275"/>
            <ac:grpSpMk id="13" creationId="{4C8AC201-3DDA-4B25-BC7C-591E60A03CBE}"/>
          </ac:grpSpMkLst>
        </pc:grpChg>
        <pc:cxnChg chg="add del">
          <ac:chgData name="De Pooter Marijn" userId="634ff10e-5ce1-4de2-b291-de73628c3d81" providerId="ADAL" clId="{C34D839F-9861-4CFF-9B99-4E2992D3D0B0}" dt="2020-04-19T19:31:42.723" v="336"/>
          <ac:cxnSpMkLst>
            <pc:docMk/>
            <pc:sldMk cId="4210617673" sldId="275"/>
            <ac:cxnSpMk id="12" creationId="{DA52B68A-4A61-42D2-9357-AA005661B6D1}"/>
          </ac:cxnSpMkLst>
        </pc:cxnChg>
      </pc:sldChg>
      <pc:sldChg chg="addSp delSp modSp">
        <pc:chgData name="De Pooter Marijn" userId="634ff10e-5ce1-4de2-b291-de73628c3d81" providerId="ADAL" clId="{C34D839F-9861-4CFF-9B99-4E2992D3D0B0}" dt="2020-04-19T19:37:06.343" v="471" actId="1076"/>
        <pc:sldMkLst>
          <pc:docMk/>
          <pc:sldMk cId="1497977832" sldId="276"/>
        </pc:sldMkLst>
        <pc:spChg chg="mod">
          <ac:chgData name="De Pooter Marijn" userId="634ff10e-5ce1-4de2-b291-de73628c3d81" providerId="ADAL" clId="{C34D839F-9861-4CFF-9B99-4E2992D3D0B0}" dt="2020-04-19T19:33:40.279" v="361" actId="1076"/>
          <ac:spMkLst>
            <pc:docMk/>
            <pc:sldMk cId="1497977832" sldId="276"/>
            <ac:spMk id="3" creationId="{4ECABE3C-BC33-8245-822C-EE2D7505A266}"/>
          </ac:spMkLst>
        </pc:spChg>
        <pc:spChg chg="mod">
          <ac:chgData name="De Pooter Marijn" userId="634ff10e-5ce1-4de2-b291-de73628c3d81" providerId="ADAL" clId="{C34D839F-9861-4CFF-9B99-4E2992D3D0B0}" dt="2020-04-19T19:37:06.343" v="471" actId="1076"/>
          <ac:spMkLst>
            <pc:docMk/>
            <pc:sldMk cId="1497977832" sldId="276"/>
            <ac:spMk id="12" creationId="{6EC7CE0E-9844-48E7-9157-7B21B0C5D34E}"/>
          </ac:spMkLst>
        </pc:spChg>
        <pc:grpChg chg="del">
          <ac:chgData name="De Pooter Marijn" userId="634ff10e-5ce1-4de2-b291-de73628c3d81" providerId="ADAL" clId="{C34D839F-9861-4CFF-9B99-4E2992D3D0B0}" dt="2020-04-19T19:33:27.301" v="354" actId="478"/>
          <ac:grpSpMkLst>
            <pc:docMk/>
            <pc:sldMk cId="1497977832" sldId="276"/>
            <ac:grpSpMk id="7" creationId="{A508F8BD-F6CC-489F-8C36-60A2660D4F91}"/>
          </ac:grpSpMkLst>
        </pc:grpChg>
        <pc:grpChg chg="add">
          <ac:chgData name="De Pooter Marijn" userId="634ff10e-5ce1-4de2-b291-de73628c3d81" providerId="ADAL" clId="{C34D839F-9861-4CFF-9B99-4E2992D3D0B0}" dt="2020-04-19T19:33:28.554" v="355"/>
          <ac:grpSpMkLst>
            <pc:docMk/>
            <pc:sldMk cId="1497977832" sldId="276"/>
            <ac:grpSpMk id="13" creationId="{9DF0EF96-ACFA-4CD6-9429-0B75ABEB3EC5}"/>
          </ac:grpSpMkLst>
        </pc:grpChg>
      </pc:sldChg>
      <pc:sldChg chg="addSp delSp modSp">
        <pc:chgData name="De Pooter Marijn" userId="634ff10e-5ce1-4de2-b291-de73628c3d81" providerId="ADAL" clId="{C34D839F-9861-4CFF-9B99-4E2992D3D0B0}" dt="2020-04-19T19:35:48.510" v="452" actId="242"/>
        <pc:sldMkLst>
          <pc:docMk/>
          <pc:sldMk cId="3374086667" sldId="277"/>
        </pc:sldMkLst>
        <pc:spChg chg="mod">
          <ac:chgData name="De Pooter Marijn" userId="634ff10e-5ce1-4de2-b291-de73628c3d81" providerId="ADAL" clId="{C34D839F-9861-4CFF-9B99-4E2992D3D0B0}" dt="2020-04-19T19:35:27.103" v="451" actId="1076"/>
          <ac:spMkLst>
            <pc:docMk/>
            <pc:sldMk cId="3374086667" sldId="277"/>
            <ac:spMk id="3" creationId="{4ECABE3C-BC33-8245-822C-EE2D7505A266}"/>
          </ac:spMkLst>
        </pc:spChg>
        <pc:spChg chg="mod">
          <ac:chgData name="De Pooter Marijn" userId="634ff10e-5ce1-4de2-b291-de73628c3d81" providerId="ADAL" clId="{C34D839F-9861-4CFF-9B99-4E2992D3D0B0}" dt="2020-04-19T19:35:48.510" v="452" actId="242"/>
          <ac:spMkLst>
            <pc:docMk/>
            <pc:sldMk cId="3374086667" sldId="277"/>
            <ac:spMk id="8" creationId="{85AB7837-E430-4D92-B538-2843377BD331}"/>
          </ac:spMkLst>
        </pc:spChg>
        <pc:grpChg chg="add del mod">
          <ac:chgData name="De Pooter Marijn" userId="634ff10e-5ce1-4de2-b291-de73628c3d81" providerId="ADAL" clId="{C34D839F-9861-4CFF-9B99-4E2992D3D0B0}" dt="2020-04-19T19:34:11.079" v="418" actId="478"/>
          <ac:grpSpMkLst>
            <pc:docMk/>
            <pc:sldMk cId="3374086667" sldId="277"/>
            <ac:grpSpMk id="12" creationId="{9EF2272B-B318-4B34-BE26-49BDF8A09018}"/>
          </ac:grpSpMkLst>
        </pc:grpChg>
        <pc:picChg chg="mod">
          <ac:chgData name="De Pooter Marijn" userId="634ff10e-5ce1-4de2-b291-de73628c3d81" providerId="ADAL" clId="{C34D839F-9861-4CFF-9B99-4E2992D3D0B0}" dt="2020-04-19T19:35:04.388" v="446" actId="1076"/>
          <ac:picMkLst>
            <pc:docMk/>
            <pc:sldMk cId="3374086667" sldId="277"/>
            <ac:picMk id="9" creationId="{3A682BE5-EE5E-4B2A-95CB-204EB8B3949B}"/>
          </ac:picMkLst>
        </pc:picChg>
        <pc:cxnChg chg="mod">
          <ac:chgData name="De Pooter Marijn" userId="634ff10e-5ce1-4de2-b291-de73628c3d81" providerId="ADAL" clId="{C34D839F-9861-4CFF-9B99-4E2992D3D0B0}" dt="2020-04-19T19:34:44.665" v="441" actId="14100"/>
          <ac:cxnSpMkLst>
            <pc:docMk/>
            <pc:sldMk cId="3374086667" sldId="277"/>
            <ac:cxnSpMk id="10" creationId="{6D6B311A-E8AD-4BD7-B045-2C342ED7B226}"/>
          </ac:cxnSpMkLst>
        </pc:cxnChg>
        <pc:cxnChg chg="mod">
          <ac:chgData name="De Pooter Marijn" userId="634ff10e-5ce1-4de2-b291-de73628c3d81" providerId="ADAL" clId="{C34D839F-9861-4CFF-9B99-4E2992D3D0B0}" dt="2020-04-19T19:34:33.442" v="437" actId="14100"/>
          <ac:cxnSpMkLst>
            <pc:docMk/>
            <pc:sldMk cId="3374086667" sldId="277"/>
            <ac:cxnSpMk id="11" creationId="{78B10829-A29D-4288-8B49-E997DF82D97B}"/>
          </ac:cxnSpMkLst>
        </pc:cxnChg>
      </pc:sldChg>
      <pc:sldChg chg="modSp">
        <pc:chgData name="De Pooter Marijn" userId="634ff10e-5ce1-4de2-b291-de73628c3d81" providerId="ADAL" clId="{C34D839F-9861-4CFF-9B99-4E2992D3D0B0}" dt="2020-04-19T19:36:45.400" v="470" actId="1076"/>
        <pc:sldMkLst>
          <pc:docMk/>
          <pc:sldMk cId="2842159913" sldId="285"/>
        </pc:sldMkLst>
        <pc:spChg chg="mod">
          <ac:chgData name="De Pooter Marijn" userId="634ff10e-5ce1-4de2-b291-de73628c3d81" providerId="ADAL" clId="{C34D839F-9861-4CFF-9B99-4E2992D3D0B0}" dt="2020-04-19T19:36:45.400" v="470" actId="1076"/>
          <ac:spMkLst>
            <pc:docMk/>
            <pc:sldMk cId="2842159913" sldId="285"/>
            <ac:spMk id="3" creationId="{4ECABE3C-BC33-8245-822C-EE2D7505A266}"/>
          </ac:spMkLst>
        </pc:spChg>
        <pc:spChg chg="mod">
          <ac:chgData name="De Pooter Marijn" userId="634ff10e-5ce1-4de2-b291-de73628c3d81" providerId="ADAL" clId="{C34D839F-9861-4CFF-9B99-4E2992D3D0B0}" dt="2020-04-19T19:36:20.129" v="465" actId="242"/>
          <ac:spMkLst>
            <pc:docMk/>
            <pc:sldMk cId="2842159913" sldId="285"/>
            <ac:spMk id="8" creationId="{7FA4D928-E4CE-44E5-8A50-DAB9110C4394}"/>
          </ac:spMkLst>
        </pc:spChg>
        <pc:picChg chg="mod">
          <ac:chgData name="De Pooter Marijn" userId="634ff10e-5ce1-4de2-b291-de73628c3d81" providerId="ADAL" clId="{C34D839F-9861-4CFF-9B99-4E2992D3D0B0}" dt="2020-04-19T19:36:12.375" v="463" actId="1076"/>
          <ac:picMkLst>
            <pc:docMk/>
            <pc:sldMk cId="2842159913" sldId="285"/>
            <ac:picMk id="9" creationId="{3C5409BA-F9BE-4E64-9527-FF3B4A43303A}"/>
          </ac:picMkLst>
        </pc:picChg>
        <pc:cxnChg chg="mod">
          <ac:chgData name="De Pooter Marijn" userId="634ff10e-5ce1-4de2-b291-de73628c3d81" providerId="ADAL" clId="{C34D839F-9861-4CFF-9B99-4E2992D3D0B0}" dt="2020-04-19T19:36:38.288" v="467" actId="14100"/>
          <ac:cxnSpMkLst>
            <pc:docMk/>
            <pc:sldMk cId="2842159913" sldId="285"/>
            <ac:cxnSpMk id="10" creationId="{8C4F3CDD-7EA8-46ED-AE31-2786FE2C60A4}"/>
          </ac:cxnSpMkLst>
        </pc:cxnChg>
        <pc:cxnChg chg="mod">
          <ac:chgData name="De Pooter Marijn" userId="634ff10e-5ce1-4de2-b291-de73628c3d81" providerId="ADAL" clId="{C34D839F-9861-4CFF-9B99-4E2992D3D0B0}" dt="2020-04-19T19:36:30.510" v="466" actId="14100"/>
          <ac:cxnSpMkLst>
            <pc:docMk/>
            <pc:sldMk cId="2842159913" sldId="285"/>
            <ac:cxnSpMk id="11" creationId="{75F17C50-E16B-4B03-8D1C-49ED89081B54}"/>
          </ac:cxnSpMkLst>
        </pc:cxnChg>
      </pc:sldChg>
      <pc:sldChg chg="addSp delSp modSp">
        <pc:chgData name="De Pooter Marijn" userId="634ff10e-5ce1-4de2-b291-de73628c3d81" providerId="ADAL" clId="{C34D839F-9861-4CFF-9B99-4E2992D3D0B0}" dt="2020-04-19T19:32:48.791" v="345" actId="1076"/>
        <pc:sldMkLst>
          <pc:docMk/>
          <pc:sldMk cId="1065570609" sldId="292"/>
        </pc:sldMkLst>
        <pc:spChg chg="add del mod">
          <ac:chgData name="De Pooter Marijn" userId="634ff10e-5ce1-4de2-b291-de73628c3d81" providerId="ADAL" clId="{C34D839F-9861-4CFF-9B99-4E2992D3D0B0}" dt="2020-04-19T19:19:10.962" v="216"/>
          <ac:spMkLst>
            <pc:docMk/>
            <pc:sldMk cId="1065570609" sldId="292"/>
            <ac:spMk id="13" creationId="{A90A85B1-3859-4DBC-A9E3-03FDA1B91A17}"/>
          </ac:spMkLst>
        </pc:spChg>
        <pc:spChg chg="mod">
          <ac:chgData name="De Pooter Marijn" userId="634ff10e-5ce1-4de2-b291-de73628c3d81" providerId="ADAL" clId="{C34D839F-9861-4CFF-9B99-4E2992D3D0B0}" dt="2020-04-19T19:29:06.990" v="313" actId="404"/>
          <ac:spMkLst>
            <pc:docMk/>
            <pc:sldMk cId="1065570609" sldId="292"/>
            <ac:spMk id="19" creationId="{7E644330-BCBC-48E4-99BD-44071367D322}"/>
          </ac:spMkLst>
        </pc:spChg>
        <pc:spChg chg="mod">
          <ac:chgData name="De Pooter Marijn" userId="634ff10e-5ce1-4de2-b291-de73628c3d81" providerId="ADAL" clId="{C34D839F-9861-4CFF-9B99-4E2992D3D0B0}" dt="2020-04-19T19:32:48.791" v="345" actId="1076"/>
          <ac:spMkLst>
            <pc:docMk/>
            <pc:sldMk cId="1065570609" sldId="292"/>
            <ac:spMk id="29" creationId="{DEF9AD08-44CB-48E1-B629-6BA3D5E63D6A}"/>
          </ac:spMkLst>
        </pc:spChg>
        <pc:grpChg chg="add mod">
          <ac:chgData name="De Pooter Marijn" userId="634ff10e-5ce1-4de2-b291-de73628c3d81" providerId="ADAL" clId="{C34D839F-9861-4CFF-9B99-4E2992D3D0B0}" dt="2020-04-19T19:31:21.066" v="333" actId="164"/>
          <ac:grpSpMkLst>
            <pc:docMk/>
            <pc:sldMk cId="1065570609" sldId="292"/>
            <ac:grpSpMk id="3" creationId="{07873FEC-121D-4C68-AFEF-F48498EFCDEB}"/>
          </ac:grpSpMkLst>
        </pc:grpChg>
        <pc:grpChg chg="add del">
          <ac:chgData name="De Pooter Marijn" userId="634ff10e-5ce1-4de2-b291-de73628c3d81" providerId="ADAL" clId="{C34D839F-9861-4CFF-9B99-4E2992D3D0B0}" dt="2020-04-19T19:19:10.997" v="217"/>
          <ac:grpSpMkLst>
            <pc:docMk/>
            <pc:sldMk cId="1065570609" sldId="292"/>
            <ac:grpSpMk id="10" creationId="{6816490A-756D-43D4-ABE6-34BD130C96C4}"/>
          </ac:grpSpMkLst>
        </pc:grpChg>
        <pc:grpChg chg="add del mod">
          <ac:chgData name="De Pooter Marijn" userId="634ff10e-5ce1-4de2-b291-de73628c3d81" providerId="ADAL" clId="{C34D839F-9861-4CFF-9B99-4E2992D3D0B0}" dt="2020-04-19T19:32:06.051" v="340"/>
          <ac:grpSpMkLst>
            <pc:docMk/>
            <pc:sldMk cId="1065570609" sldId="292"/>
            <ac:grpSpMk id="17" creationId="{2E65ED1B-3F9E-4DDF-8806-B1061F3BA37E}"/>
          </ac:grpSpMkLst>
        </pc:grpChg>
        <pc:grpChg chg="add del mod">
          <ac:chgData name="De Pooter Marijn" userId="634ff10e-5ce1-4de2-b291-de73628c3d81" providerId="ADAL" clId="{C34D839F-9861-4CFF-9B99-4E2992D3D0B0}" dt="2020-04-19T19:31:21.066" v="333" actId="164"/>
          <ac:grpSpMkLst>
            <pc:docMk/>
            <pc:sldMk cId="1065570609" sldId="292"/>
            <ac:grpSpMk id="18" creationId="{AD34872D-63DB-47B8-8DE1-DB3059232B19}"/>
          </ac:grpSpMkLst>
        </pc:grpChg>
        <pc:grpChg chg="mod">
          <ac:chgData name="De Pooter Marijn" userId="634ff10e-5ce1-4de2-b291-de73628c3d81" providerId="ADAL" clId="{C34D839F-9861-4CFF-9B99-4E2992D3D0B0}" dt="2020-04-19T19:32:02.567" v="339"/>
          <ac:grpSpMkLst>
            <pc:docMk/>
            <pc:sldMk cId="1065570609" sldId="292"/>
            <ac:grpSpMk id="23" creationId="{D2BA7419-F42B-4645-8692-0B62BCD1BB5D}"/>
          </ac:grpSpMkLst>
        </pc:grpChg>
        <pc:picChg chg="mod">
          <ac:chgData name="De Pooter Marijn" userId="634ff10e-5ce1-4de2-b291-de73628c3d81" providerId="ADAL" clId="{C34D839F-9861-4CFF-9B99-4E2992D3D0B0}" dt="2020-04-19T19:28:51.202" v="309" actId="1076"/>
          <ac:picMkLst>
            <pc:docMk/>
            <pc:sldMk cId="1065570609" sldId="292"/>
            <ac:picMk id="20" creationId="{7EB390F8-6CA5-4AB3-82C9-95BCE11949D8}"/>
          </ac:picMkLst>
        </pc:picChg>
        <pc:cxnChg chg="mod">
          <ac:chgData name="De Pooter Marijn" userId="634ff10e-5ce1-4de2-b291-de73628c3d81" providerId="ADAL" clId="{C34D839F-9861-4CFF-9B99-4E2992D3D0B0}" dt="2020-04-19T19:19:10.819" v="213" actId="692"/>
          <ac:cxnSpMkLst>
            <pc:docMk/>
            <pc:sldMk cId="1065570609" sldId="292"/>
            <ac:cxnSpMk id="12" creationId="{38053944-7631-4BD3-95BA-563A7AA8796A}"/>
          </ac:cxnSpMkLst>
        </pc:cxnChg>
        <pc:cxnChg chg="add mod">
          <ac:chgData name="De Pooter Marijn" userId="634ff10e-5ce1-4de2-b291-de73628c3d81" providerId="ADAL" clId="{C34D839F-9861-4CFF-9B99-4E2992D3D0B0}" dt="2020-04-19T19:31:21.066" v="333" actId="164"/>
          <ac:cxnSpMkLst>
            <pc:docMk/>
            <pc:sldMk cId="1065570609" sldId="292"/>
            <ac:cxnSpMk id="14" creationId="{EEBE0433-5682-420C-B6D2-1C10B9746960}"/>
          </ac:cxnSpMkLst>
        </pc:cxnChg>
        <pc:cxnChg chg="add mod">
          <ac:chgData name="De Pooter Marijn" userId="634ff10e-5ce1-4de2-b291-de73628c3d81" providerId="ADAL" clId="{C34D839F-9861-4CFF-9B99-4E2992D3D0B0}" dt="2020-04-19T19:31:21.066" v="333" actId="164"/>
          <ac:cxnSpMkLst>
            <pc:docMk/>
            <pc:sldMk cId="1065570609" sldId="292"/>
            <ac:cxnSpMk id="15" creationId="{847E808E-774A-411E-B3C7-EDEBC8FCC106}"/>
          </ac:cxnSpMkLst>
        </pc:cxnChg>
        <pc:cxnChg chg="del">
          <ac:chgData name="De Pooter Marijn" userId="634ff10e-5ce1-4de2-b291-de73628c3d81" providerId="ADAL" clId="{C34D839F-9861-4CFF-9B99-4E2992D3D0B0}" dt="2020-04-19T19:28:27.570" v="302" actId="478"/>
          <ac:cxnSpMkLst>
            <pc:docMk/>
            <pc:sldMk cId="1065570609" sldId="292"/>
            <ac:cxnSpMk id="21" creationId="{E37A08F3-C326-4B4E-A879-059DEE0AE152}"/>
          </ac:cxnSpMkLst>
        </pc:cxnChg>
        <pc:cxnChg chg="add del">
          <ac:chgData name="De Pooter Marijn" userId="634ff10e-5ce1-4de2-b291-de73628c3d81" providerId="ADAL" clId="{C34D839F-9861-4CFF-9B99-4E2992D3D0B0}" dt="2020-04-19T19:23:33.216" v="233" actId="478"/>
          <ac:cxnSpMkLst>
            <pc:docMk/>
            <pc:sldMk cId="1065570609" sldId="292"/>
            <ac:cxnSpMk id="22" creationId="{CED349C2-CDAA-47F9-B98C-32D3E7B839F4}"/>
          </ac:cxnSpMkLst>
        </pc:cxnChg>
      </pc:sldChg>
      <pc:sldChg chg="modSp">
        <pc:chgData name="De Pooter Marijn" userId="634ff10e-5ce1-4de2-b291-de73628c3d81" providerId="ADAL" clId="{C34D839F-9861-4CFF-9B99-4E2992D3D0B0}" dt="2020-04-19T18:56:20.771" v="1" actId="27636"/>
        <pc:sldMkLst>
          <pc:docMk/>
          <pc:sldMk cId="1050307132" sldId="304"/>
        </pc:sldMkLst>
        <pc:spChg chg="mod">
          <ac:chgData name="De Pooter Marijn" userId="634ff10e-5ce1-4de2-b291-de73628c3d81" providerId="ADAL" clId="{C34D839F-9861-4CFF-9B99-4E2992D3D0B0}" dt="2020-04-19T18:56:20.771" v="1" actId="27636"/>
          <ac:spMkLst>
            <pc:docMk/>
            <pc:sldMk cId="1050307132" sldId="304"/>
            <ac:spMk id="3" creationId="{4ECABE3C-BC33-8245-822C-EE2D7505A266}"/>
          </ac:spMkLst>
        </pc:spChg>
      </pc:sldChg>
      <pc:sldChg chg="modSp">
        <pc:chgData name="De Pooter Marijn" userId="634ff10e-5ce1-4de2-b291-de73628c3d81" providerId="ADAL" clId="{C34D839F-9861-4CFF-9B99-4E2992D3D0B0}" dt="2020-04-19T18:56:20.801" v="2" actId="27636"/>
        <pc:sldMkLst>
          <pc:docMk/>
          <pc:sldMk cId="2511425471" sldId="311"/>
        </pc:sldMkLst>
        <pc:spChg chg="mod">
          <ac:chgData name="De Pooter Marijn" userId="634ff10e-5ce1-4de2-b291-de73628c3d81" providerId="ADAL" clId="{C34D839F-9861-4CFF-9B99-4E2992D3D0B0}" dt="2020-04-19T18:56:20.801" v="2" actId="27636"/>
          <ac:spMkLst>
            <pc:docMk/>
            <pc:sldMk cId="2511425471" sldId="311"/>
            <ac:spMk id="3" creationId="{4ECABE3C-BC33-8245-822C-EE2D7505A266}"/>
          </ac:spMkLst>
        </pc:spChg>
      </pc:sldChg>
    </pc:docChg>
  </pc:docChgLst>
  <pc:docChgLst>
    <pc:chgData name="De Pooter Marijn" userId="634ff10e-5ce1-4de2-b291-de73628c3d81" providerId="ADAL" clId="{C8B88183-BE75-4C47-9CFA-A33C8DB2ABD6}"/>
    <pc:docChg chg="undo custSel addSld delSld modSld sldOrd">
      <pc:chgData name="De Pooter Marijn" userId="634ff10e-5ce1-4de2-b291-de73628c3d81" providerId="ADAL" clId="{C8B88183-BE75-4C47-9CFA-A33C8DB2ABD6}" dt="2020-12-07T12:06:03.591" v="19425" actId="20577"/>
      <pc:docMkLst>
        <pc:docMk/>
      </pc:docMkLst>
      <pc:sldChg chg="modSp mod">
        <pc:chgData name="De Pooter Marijn" userId="634ff10e-5ce1-4de2-b291-de73628c3d81" providerId="ADAL" clId="{C8B88183-BE75-4C47-9CFA-A33C8DB2ABD6}" dt="2020-12-05T08:18:13.906" v="37" actId="20577"/>
        <pc:sldMkLst>
          <pc:docMk/>
          <pc:sldMk cId="3581610021" sldId="258"/>
        </pc:sldMkLst>
        <pc:spChg chg="mod">
          <ac:chgData name="De Pooter Marijn" userId="634ff10e-5ce1-4de2-b291-de73628c3d81" providerId="ADAL" clId="{C8B88183-BE75-4C47-9CFA-A33C8DB2ABD6}" dt="2020-12-05T08:18:13.906" v="37" actId="20577"/>
          <ac:spMkLst>
            <pc:docMk/>
            <pc:sldMk cId="3581610021" sldId="258"/>
            <ac:spMk id="3" creationId="{78B93E65-F2A0-4746-8795-CBCD758AB5FA}"/>
          </ac:spMkLst>
        </pc:spChg>
      </pc:sldChg>
      <pc:sldChg chg="modSp mod">
        <pc:chgData name="De Pooter Marijn" userId="634ff10e-5ce1-4de2-b291-de73628c3d81" providerId="ADAL" clId="{C8B88183-BE75-4C47-9CFA-A33C8DB2ABD6}" dt="2020-12-07T11:05:00.166" v="19402" actId="20577"/>
        <pc:sldMkLst>
          <pc:docMk/>
          <pc:sldMk cId="1663148867" sldId="259"/>
        </pc:sldMkLst>
        <pc:spChg chg="mod">
          <ac:chgData name="De Pooter Marijn" userId="634ff10e-5ce1-4de2-b291-de73628c3d81" providerId="ADAL" clId="{C8B88183-BE75-4C47-9CFA-A33C8DB2ABD6}" dt="2020-12-07T11:05:00.166" v="19402" actId="20577"/>
          <ac:spMkLst>
            <pc:docMk/>
            <pc:sldMk cId="1663148867" sldId="259"/>
            <ac:spMk id="3" creationId="{4ECABE3C-BC33-8245-822C-EE2D7505A266}"/>
          </ac:spMkLst>
        </pc:spChg>
      </pc:sldChg>
      <pc:sldChg chg="modSp mod">
        <pc:chgData name="De Pooter Marijn" userId="634ff10e-5ce1-4de2-b291-de73628c3d81" providerId="ADAL" clId="{C8B88183-BE75-4C47-9CFA-A33C8DB2ABD6}" dt="2020-12-05T08:56:46.187" v="368" actId="20577"/>
        <pc:sldMkLst>
          <pc:docMk/>
          <pc:sldMk cId="519408456" sldId="272"/>
        </pc:sldMkLst>
        <pc:spChg chg="mod">
          <ac:chgData name="De Pooter Marijn" userId="634ff10e-5ce1-4de2-b291-de73628c3d81" providerId="ADAL" clId="{C8B88183-BE75-4C47-9CFA-A33C8DB2ABD6}" dt="2020-12-05T08:56:46.187" v="368" actId="20577"/>
          <ac:spMkLst>
            <pc:docMk/>
            <pc:sldMk cId="519408456" sldId="272"/>
            <ac:spMk id="2" creationId="{E86959B1-3923-4945-A1AB-86C646A4550E}"/>
          </ac:spMkLst>
        </pc:spChg>
        <pc:spChg chg="mod">
          <ac:chgData name="De Pooter Marijn" userId="634ff10e-5ce1-4de2-b291-de73628c3d81" providerId="ADAL" clId="{C8B88183-BE75-4C47-9CFA-A33C8DB2ABD6}" dt="2020-12-05T08:28:53.795" v="129" actId="6549"/>
          <ac:spMkLst>
            <pc:docMk/>
            <pc:sldMk cId="519408456" sldId="272"/>
            <ac:spMk id="28" creationId="{4F9C07ED-5187-4358-A1B7-4A9A65AFD010}"/>
          </ac:spMkLst>
        </pc:spChg>
      </pc:sldChg>
      <pc:sldChg chg="delSp modSp mod">
        <pc:chgData name="De Pooter Marijn" userId="634ff10e-5ce1-4de2-b291-de73628c3d81" providerId="ADAL" clId="{C8B88183-BE75-4C47-9CFA-A33C8DB2ABD6}" dt="2020-12-07T09:51:32.570" v="18037" actId="478"/>
        <pc:sldMkLst>
          <pc:docMk/>
          <pc:sldMk cId="3204788793" sldId="273"/>
        </pc:sldMkLst>
        <pc:spChg chg="mod">
          <ac:chgData name="De Pooter Marijn" userId="634ff10e-5ce1-4de2-b291-de73628c3d81" providerId="ADAL" clId="{C8B88183-BE75-4C47-9CFA-A33C8DB2ABD6}" dt="2020-12-05T08:28:33.066" v="89" actId="20577"/>
          <ac:spMkLst>
            <pc:docMk/>
            <pc:sldMk cId="3204788793" sldId="273"/>
            <ac:spMk id="3" creationId="{5F04B32D-BE96-E54F-AD6E-D4120B8E2BFF}"/>
          </ac:spMkLst>
        </pc:spChg>
        <pc:spChg chg="del">
          <ac:chgData name="De Pooter Marijn" userId="634ff10e-5ce1-4de2-b291-de73628c3d81" providerId="ADAL" clId="{C8B88183-BE75-4C47-9CFA-A33C8DB2ABD6}" dt="2020-12-07T09:51:32.570" v="18037" actId="478"/>
          <ac:spMkLst>
            <pc:docMk/>
            <pc:sldMk cId="3204788793" sldId="273"/>
            <ac:spMk id="4" creationId="{E73F6282-504B-FB44-8752-56695D8EC96B}"/>
          </ac:spMkLst>
        </pc:spChg>
      </pc:sldChg>
      <pc:sldChg chg="addSp modSp mod">
        <pc:chgData name="De Pooter Marijn" userId="634ff10e-5ce1-4de2-b291-de73628c3d81" providerId="ADAL" clId="{C8B88183-BE75-4C47-9CFA-A33C8DB2ABD6}" dt="2020-12-07T10:46:10.842" v="18493"/>
        <pc:sldMkLst>
          <pc:docMk/>
          <pc:sldMk cId="3374086667" sldId="277"/>
        </pc:sldMkLst>
        <pc:spChg chg="add mod">
          <ac:chgData name="De Pooter Marijn" userId="634ff10e-5ce1-4de2-b291-de73628c3d81" providerId="ADAL" clId="{C8B88183-BE75-4C47-9CFA-A33C8DB2ABD6}" dt="2020-12-07T10:46:10.842" v="18493"/>
          <ac:spMkLst>
            <pc:docMk/>
            <pc:sldMk cId="3374086667" sldId="277"/>
            <ac:spMk id="10" creationId="{90753753-8AEE-4346-B4F5-FDADAD07A6F2}"/>
          </ac:spMkLst>
        </pc:spChg>
        <pc:picChg chg="mod">
          <ac:chgData name="De Pooter Marijn" userId="634ff10e-5ce1-4de2-b291-de73628c3d81" providerId="ADAL" clId="{C8B88183-BE75-4C47-9CFA-A33C8DB2ABD6}" dt="2020-12-06T21:21:29.774" v="9852" actId="1076"/>
          <ac:picMkLst>
            <pc:docMk/>
            <pc:sldMk cId="3374086667" sldId="277"/>
            <ac:picMk id="9" creationId="{8ED3CCA9-D42F-42D0-A890-B4256FDDBEA5}"/>
          </ac:picMkLst>
        </pc:picChg>
      </pc:sldChg>
      <pc:sldChg chg="modSp add mod ord">
        <pc:chgData name="De Pooter Marijn" userId="634ff10e-5ce1-4de2-b291-de73628c3d81" providerId="ADAL" clId="{C8B88183-BE75-4C47-9CFA-A33C8DB2ABD6}" dt="2020-12-07T10:46:19.459" v="18494"/>
        <pc:sldMkLst>
          <pc:docMk/>
          <pc:sldMk cId="2842159913" sldId="285"/>
        </pc:sldMkLst>
        <pc:spChg chg="mod">
          <ac:chgData name="De Pooter Marijn" userId="634ff10e-5ce1-4de2-b291-de73628c3d81" providerId="ADAL" clId="{C8B88183-BE75-4C47-9CFA-A33C8DB2ABD6}" dt="2020-12-07T08:25:34.666" v="15455"/>
          <ac:spMkLst>
            <pc:docMk/>
            <pc:sldMk cId="2842159913" sldId="285"/>
            <ac:spMk id="2" creationId="{E86959B1-3923-4945-A1AB-86C646A4550E}"/>
          </ac:spMkLst>
        </pc:spChg>
        <pc:spChg chg="mod">
          <ac:chgData name="De Pooter Marijn" userId="634ff10e-5ce1-4de2-b291-de73628c3d81" providerId="ADAL" clId="{C8B88183-BE75-4C47-9CFA-A33C8DB2ABD6}" dt="2020-12-07T10:46:19.459" v="18494"/>
          <ac:spMkLst>
            <pc:docMk/>
            <pc:sldMk cId="2842159913" sldId="285"/>
            <ac:spMk id="3" creationId="{4ECABE3C-BC33-8245-822C-EE2D7505A266}"/>
          </ac:spMkLst>
        </pc:spChg>
      </pc:sldChg>
      <pc:sldChg chg="delSp modSp mod modNotesTx">
        <pc:chgData name="De Pooter Marijn" userId="634ff10e-5ce1-4de2-b291-de73628c3d81" providerId="ADAL" clId="{C8B88183-BE75-4C47-9CFA-A33C8DB2ABD6}" dt="2020-12-05T12:17:47.272" v="2227" actId="20577"/>
        <pc:sldMkLst>
          <pc:docMk/>
          <pc:sldMk cId="1050307132" sldId="304"/>
        </pc:sldMkLst>
        <pc:spChg chg="mod">
          <ac:chgData name="De Pooter Marijn" userId="634ff10e-5ce1-4de2-b291-de73628c3d81" providerId="ADAL" clId="{C8B88183-BE75-4C47-9CFA-A33C8DB2ABD6}" dt="2020-12-05T10:21:22.262" v="1905" actId="207"/>
          <ac:spMkLst>
            <pc:docMk/>
            <pc:sldMk cId="1050307132" sldId="304"/>
            <ac:spMk id="2" creationId="{E86959B1-3923-4945-A1AB-86C646A4550E}"/>
          </ac:spMkLst>
        </pc:spChg>
        <pc:spChg chg="mod">
          <ac:chgData name="De Pooter Marijn" userId="634ff10e-5ce1-4de2-b291-de73628c3d81" providerId="ADAL" clId="{C8B88183-BE75-4C47-9CFA-A33C8DB2ABD6}" dt="2020-12-05T12:17:47.272" v="2227" actId="20577"/>
          <ac:spMkLst>
            <pc:docMk/>
            <pc:sldMk cId="1050307132" sldId="304"/>
            <ac:spMk id="3" creationId="{4ECABE3C-BC33-8245-822C-EE2D7505A266}"/>
          </ac:spMkLst>
        </pc:spChg>
        <pc:spChg chg="del">
          <ac:chgData name="De Pooter Marijn" userId="634ff10e-5ce1-4de2-b291-de73628c3d81" providerId="ADAL" clId="{C8B88183-BE75-4C47-9CFA-A33C8DB2ABD6}" dt="2020-12-05T08:57:05.493" v="403" actId="478"/>
          <ac:spMkLst>
            <pc:docMk/>
            <pc:sldMk cId="1050307132" sldId="304"/>
            <ac:spMk id="4" creationId="{CDA794D7-1C0F-464D-8E15-E2295599F147}"/>
          </ac:spMkLst>
        </pc:spChg>
      </pc:sldChg>
      <pc:sldChg chg="modSp mod">
        <pc:chgData name="De Pooter Marijn" userId="634ff10e-5ce1-4de2-b291-de73628c3d81" providerId="ADAL" clId="{C8B88183-BE75-4C47-9CFA-A33C8DB2ABD6}" dt="2020-12-06T23:30:14.506" v="13266" actId="20577"/>
        <pc:sldMkLst>
          <pc:docMk/>
          <pc:sldMk cId="710587196" sldId="320"/>
        </pc:sldMkLst>
        <pc:spChg chg="mod">
          <ac:chgData name="De Pooter Marijn" userId="634ff10e-5ce1-4de2-b291-de73628c3d81" providerId="ADAL" clId="{C8B88183-BE75-4C47-9CFA-A33C8DB2ABD6}" dt="2020-12-06T23:30:14.506" v="13266" actId="20577"/>
          <ac:spMkLst>
            <pc:docMk/>
            <pc:sldMk cId="710587196" sldId="320"/>
            <ac:spMk id="12" creationId="{893332EB-3BE4-4C65-8F02-ACF03AF458FF}"/>
          </ac:spMkLst>
        </pc:spChg>
      </pc:sldChg>
      <pc:sldChg chg="del">
        <pc:chgData name="De Pooter Marijn" userId="634ff10e-5ce1-4de2-b291-de73628c3d81" providerId="ADAL" clId="{C8B88183-BE75-4C47-9CFA-A33C8DB2ABD6}" dt="2020-12-06T23:30:24.459" v="13267" actId="47"/>
        <pc:sldMkLst>
          <pc:docMk/>
          <pc:sldMk cId="2661098751" sldId="349"/>
        </pc:sldMkLst>
      </pc:sldChg>
      <pc:sldChg chg="addSp delSp modSp add mod ord modNotes">
        <pc:chgData name="De Pooter Marijn" userId="634ff10e-5ce1-4de2-b291-de73628c3d81" providerId="ADAL" clId="{C8B88183-BE75-4C47-9CFA-A33C8DB2ABD6}" dt="2020-12-07T10:46:19.459" v="18494"/>
        <pc:sldMkLst>
          <pc:docMk/>
          <pc:sldMk cId="1619300859" sldId="376"/>
        </pc:sldMkLst>
        <pc:spChg chg="mod">
          <ac:chgData name="De Pooter Marijn" userId="634ff10e-5ce1-4de2-b291-de73628c3d81" providerId="ADAL" clId="{C8B88183-BE75-4C47-9CFA-A33C8DB2ABD6}" dt="2020-12-05T09:18:54.581" v="914" actId="20577"/>
          <ac:spMkLst>
            <pc:docMk/>
            <pc:sldMk cId="1619300859" sldId="376"/>
            <ac:spMk id="2" creationId="{E86959B1-3923-4945-A1AB-86C646A4550E}"/>
          </ac:spMkLst>
        </pc:spChg>
        <pc:spChg chg="del mod">
          <ac:chgData name="De Pooter Marijn" userId="634ff10e-5ce1-4de2-b291-de73628c3d81" providerId="ADAL" clId="{C8B88183-BE75-4C47-9CFA-A33C8DB2ABD6}" dt="2020-12-05T09:18:21.122" v="897" actId="478"/>
          <ac:spMkLst>
            <pc:docMk/>
            <pc:sldMk cId="1619300859" sldId="376"/>
            <ac:spMk id="3" creationId="{4ECABE3C-BC33-8245-822C-EE2D7505A266}"/>
          </ac:spMkLst>
        </pc:spChg>
        <pc:spChg chg="add del">
          <ac:chgData name="De Pooter Marijn" userId="634ff10e-5ce1-4de2-b291-de73628c3d81" providerId="ADAL" clId="{C8B88183-BE75-4C47-9CFA-A33C8DB2ABD6}" dt="2020-12-05T09:19:11.758" v="916" actId="478"/>
          <ac:spMkLst>
            <pc:docMk/>
            <pc:sldMk cId="1619300859" sldId="376"/>
            <ac:spMk id="4" creationId="{4447D675-86DE-4A1D-B2CC-CCC8B2076AFA}"/>
          </ac:spMkLst>
        </pc:spChg>
        <pc:spChg chg="add mod">
          <ac:chgData name="De Pooter Marijn" userId="634ff10e-5ce1-4de2-b291-de73628c3d81" providerId="ADAL" clId="{C8B88183-BE75-4C47-9CFA-A33C8DB2ABD6}" dt="2020-12-05T09:20:59.072" v="966" actId="1076"/>
          <ac:spMkLst>
            <pc:docMk/>
            <pc:sldMk cId="1619300859" sldId="376"/>
            <ac:spMk id="5" creationId="{F3450443-092C-431D-A770-94A3B4D04E58}"/>
          </ac:spMkLst>
        </pc:spChg>
        <pc:spChg chg="add del mod">
          <ac:chgData name="De Pooter Marijn" userId="634ff10e-5ce1-4de2-b291-de73628c3d81" providerId="ADAL" clId="{C8B88183-BE75-4C47-9CFA-A33C8DB2ABD6}" dt="2020-12-05T09:19:30.876" v="947"/>
          <ac:spMkLst>
            <pc:docMk/>
            <pc:sldMk cId="1619300859" sldId="376"/>
            <ac:spMk id="17" creationId="{FEB67B76-5164-4049-B8CA-4E17654DED5C}"/>
          </ac:spMkLst>
        </pc:spChg>
        <pc:spChg chg="add mod">
          <ac:chgData name="De Pooter Marijn" userId="634ff10e-5ce1-4de2-b291-de73628c3d81" providerId="ADAL" clId="{C8B88183-BE75-4C47-9CFA-A33C8DB2ABD6}" dt="2020-12-05T09:21:02.076" v="971" actId="1038"/>
          <ac:spMkLst>
            <pc:docMk/>
            <pc:sldMk cId="1619300859" sldId="376"/>
            <ac:spMk id="18" creationId="{394DAE48-13B0-4996-8255-C745FDF8625A}"/>
          </ac:spMkLst>
        </pc:spChg>
        <pc:spChg chg="add mod">
          <ac:chgData name="De Pooter Marijn" userId="634ff10e-5ce1-4de2-b291-de73628c3d81" providerId="ADAL" clId="{C8B88183-BE75-4C47-9CFA-A33C8DB2ABD6}" dt="2020-12-05T13:21:28.400" v="2822" actId="20577"/>
          <ac:spMkLst>
            <pc:docMk/>
            <pc:sldMk cId="1619300859" sldId="376"/>
            <ac:spMk id="22" creationId="{300189D5-EBE6-4CA4-B094-BD8657C63151}"/>
          </ac:spMkLst>
        </pc:spChg>
        <pc:graphicFrameChg chg="add del mod">
          <ac:chgData name="De Pooter Marijn" userId="634ff10e-5ce1-4de2-b291-de73628c3d81" providerId="ADAL" clId="{C8B88183-BE75-4C47-9CFA-A33C8DB2ABD6}" dt="2020-12-05T13:28:37.468" v="2898"/>
          <ac:graphicFrameMkLst>
            <pc:docMk/>
            <pc:sldMk cId="1619300859" sldId="376"/>
            <ac:graphicFrameMk id="3" creationId="{C8549A7B-50D3-4FE8-9799-32651C3279CD}"/>
          </ac:graphicFrameMkLst>
        </pc:graphicFrameChg>
        <pc:graphicFrameChg chg="add mod ord">
          <ac:chgData name="De Pooter Marijn" userId="634ff10e-5ce1-4de2-b291-de73628c3d81" providerId="ADAL" clId="{C8B88183-BE75-4C47-9CFA-A33C8DB2ABD6}" dt="2020-12-05T13:29:32.115" v="2907" actId="167"/>
          <ac:graphicFrameMkLst>
            <pc:docMk/>
            <pc:sldMk cId="1619300859" sldId="376"/>
            <ac:graphicFrameMk id="4" creationId="{B413A074-BF91-43C7-90B2-6ADEA1FBC970}"/>
          </ac:graphicFrameMkLst>
        </pc:graphicFrameChg>
        <pc:picChg chg="add del mod">
          <ac:chgData name="De Pooter Marijn" userId="634ff10e-5ce1-4de2-b291-de73628c3d81" providerId="ADAL" clId="{C8B88183-BE75-4C47-9CFA-A33C8DB2ABD6}" dt="2020-12-05T13:29:01.357" v="2902" actId="478"/>
          <ac:picMkLst>
            <pc:docMk/>
            <pc:sldMk cId="1619300859" sldId="376"/>
            <ac:picMk id="10" creationId="{89E006A4-AC69-4E49-8881-35BA1AD8380E}"/>
          </ac:picMkLst>
        </pc:picChg>
        <pc:cxnChg chg="add mod">
          <ac:chgData name="De Pooter Marijn" userId="634ff10e-5ce1-4de2-b291-de73628c3d81" providerId="ADAL" clId="{C8B88183-BE75-4C47-9CFA-A33C8DB2ABD6}" dt="2020-12-05T09:21:14.904" v="973" actId="14100"/>
          <ac:cxnSpMkLst>
            <pc:docMk/>
            <pc:sldMk cId="1619300859" sldId="376"/>
            <ac:cxnSpMk id="8" creationId="{AF345668-B908-45D8-A58D-A20475DCDA97}"/>
          </ac:cxnSpMkLst>
        </pc:cxnChg>
        <pc:cxnChg chg="add mod">
          <ac:chgData name="De Pooter Marijn" userId="634ff10e-5ce1-4de2-b291-de73628c3d81" providerId="ADAL" clId="{C8B88183-BE75-4C47-9CFA-A33C8DB2ABD6}" dt="2020-12-05T09:21:27.503" v="978" actId="14100"/>
          <ac:cxnSpMkLst>
            <pc:docMk/>
            <pc:sldMk cId="1619300859" sldId="376"/>
            <ac:cxnSpMk id="19" creationId="{3B63C003-19F7-4E55-A5D9-46B920505063}"/>
          </ac:cxnSpMkLst>
        </pc:cxnChg>
        <pc:cxnChg chg="add mod">
          <ac:chgData name="De Pooter Marijn" userId="634ff10e-5ce1-4de2-b291-de73628c3d81" providerId="ADAL" clId="{C8B88183-BE75-4C47-9CFA-A33C8DB2ABD6}" dt="2020-12-05T09:21:41.415" v="987" actId="1076"/>
          <ac:cxnSpMkLst>
            <pc:docMk/>
            <pc:sldMk cId="1619300859" sldId="376"/>
            <ac:cxnSpMk id="21" creationId="{1DD82D07-B2B0-4EA9-AC44-E1B57374FC76}"/>
          </ac:cxnSpMkLst>
        </pc:cxnChg>
      </pc:sldChg>
      <pc:sldChg chg="delSp modSp add mod ord">
        <pc:chgData name="De Pooter Marijn" userId="634ff10e-5ce1-4de2-b291-de73628c3d81" providerId="ADAL" clId="{C8B88183-BE75-4C47-9CFA-A33C8DB2ABD6}" dt="2020-12-07T09:54:52.402" v="18038" actId="478"/>
        <pc:sldMkLst>
          <pc:docMk/>
          <pc:sldMk cId="3878848396" sldId="377"/>
        </pc:sldMkLst>
        <pc:spChg chg="mod">
          <ac:chgData name="De Pooter Marijn" userId="634ff10e-5ce1-4de2-b291-de73628c3d81" providerId="ADAL" clId="{C8B88183-BE75-4C47-9CFA-A33C8DB2ABD6}" dt="2020-12-05T12:20:24.212" v="2273" actId="20577"/>
          <ac:spMkLst>
            <pc:docMk/>
            <pc:sldMk cId="3878848396" sldId="377"/>
            <ac:spMk id="3" creationId="{5F04B32D-BE96-E54F-AD6E-D4120B8E2BFF}"/>
          </ac:spMkLst>
        </pc:spChg>
        <pc:spChg chg="del">
          <ac:chgData name="De Pooter Marijn" userId="634ff10e-5ce1-4de2-b291-de73628c3d81" providerId="ADAL" clId="{C8B88183-BE75-4C47-9CFA-A33C8DB2ABD6}" dt="2020-12-07T09:54:52.402" v="18038" actId="478"/>
          <ac:spMkLst>
            <pc:docMk/>
            <pc:sldMk cId="3878848396" sldId="377"/>
            <ac:spMk id="4" creationId="{E73F6282-504B-FB44-8752-56695D8EC96B}"/>
          </ac:spMkLst>
        </pc:spChg>
      </pc:sldChg>
      <pc:sldChg chg="modSp add mod ord">
        <pc:chgData name="De Pooter Marijn" userId="634ff10e-5ce1-4de2-b291-de73628c3d81" providerId="ADAL" clId="{C8B88183-BE75-4C47-9CFA-A33C8DB2ABD6}" dt="2020-12-05T12:23:11.364" v="2488" actId="20577"/>
        <pc:sldMkLst>
          <pc:docMk/>
          <pc:sldMk cId="1031508169" sldId="378"/>
        </pc:sldMkLst>
        <pc:spChg chg="mod">
          <ac:chgData name="De Pooter Marijn" userId="634ff10e-5ce1-4de2-b291-de73628c3d81" providerId="ADAL" clId="{C8B88183-BE75-4C47-9CFA-A33C8DB2ABD6}" dt="2020-12-05T12:23:11.364" v="2488" actId="20577"/>
          <ac:spMkLst>
            <pc:docMk/>
            <pc:sldMk cId="1031508169" sldId="378"/>
            <ac:spMk id="2" creationId="{E86959B1-3923-4945-A1AB-86C646A4550E}"/>
          </ac:spMkLst>
        </pc:spChg>
        <pc:spChg chg="mod">
          <ac:chgData name="De Pooter Marijn" userId="634ff10e-5ce1-4de2-b291-de73628c3d81" providerId="ADAL" clId="{C8B88183-BE75-4C47-9CFA-A33C8DB2ABD6}" dt="2020-12-05T12:20:55.773" v="2347" actId="20577"/>
          <ac:spMkLst>
            <pc:docMk/>
            <pc:sldMk cId="1031508169" sldId="378"/>
            <ac:spMk id="28" creationId="{4F9C07ED-5187-4358-A1B7-4A9A65AFD010}"/>
          </ac:spMkLst>
        </pc:spChg>
      </pc:sldChg>
      <pc:sldChg chg="modSp add del mod ord modNotesTx">
        <pc:chgData name="De Pooter Marijn" userId="634ff10e-5ce1-4de2-b291-de73628c3d81" providerId="ADAL" clId="{C8B88183-BE75-4C47-9CFA-A33C8DB2ABD6}" dt="2020-12-07T09:55:24.760" v="18040" actId="20577"/>
        <pc:sldMkLst>
          <pc:docMk/>
          <pc:sldMk cId="4253383383" sldId="379"/>
        </pc:sldMkLst>
        <pc:spChg chg="mod">
          <ac:chgData name="De Pooter Marijn" userId="634ff10e-5ce1-4de2-b291-de73628c3d81" providerId="ADAL" clId="{C8B88183-BE75-4C47-9CFA-A33C8DB2ABD6}" dt="2020-12-05T12:23:16.543" v="2492" actId="20577"/>
          <ac:spMkLst>
            <pc:docMk/>
            <pc:sldMk cId="4253383383" sldId="379"/>
            <ac:spMk id="2" creationId="{E86959B1-3923-4945-A1AB-86C646A4550E}"/>
          </ac:spMkLst>
        </pc:spChg>
        <pc:spChg chg="mod">
          <ac:chgData name="De Pooter Marijn" userId="634ff10e-5ce1-4de2-b291-de73628c3d81" providerId="ADAL" clId="{C8B88183-BE75-4C47-9CFA-A33C8DB2ABD6}" dt="2020-12-05T14:30:57.126" v="3537" actId="113"/>
          <ac:spMkLst>
            <pc:docMk/>
            <pc:sldMk cId="4253383383" sldId="379"/>
            <ac:spMk id="3" creationId="{4ECABE3C-BC33-8245-822C-EE2D7505A266}"/>
          </ac:spMkLst>
        </pc:spChg>
        <pc:spChg chg="mod">
          <ac:chgData name="De Pooter Marijn" userId="634ff10e-5ce1-4de2-b291-de73628c3d81" providerId="ADAL" clId="{C8B88183-BE75-4C47-9CFA-A33C8DB2ABD6}" dt="2020-12-07T09:55:24.760" v="18040" actId="20577"/>
          <ac:spMkLst>
            <pc:docMk/>
            <pc:sldMk cId="4253383383" sldId="379"/>
            <ac:spMk id="21" creationId="{8B8F3C51-BA40-47B0-88C9-5C9274A4AC73}"/>
          </ac:spMkLst>
        </pc:spChg>
      </pc:sldChg>
      <pc:sldChg chg="addSp delSp modSp add del mod ord">
        <pc:chgData name="De Pooter Marijn" userId="634ff10e-5ce1-4de2-b291-de73628c3d81" providerId="ADAL" clId="{C8B88183-BE75-4C47-9CFA-A33C8DB2ABD6}" dt="2020-12-05T14:31:15.451" v="3538" actId="47"/>
        <pc:sldMkLst>
          <pc:docMk/>
          <pc:sldMk cId="740220195" sldId="380"/>
        </pc:sldMkLst>
        <pc:spChg chg="mod">
          <ac:chgData name="De Pooter Marijn" userId="634ff10e-5ce1-4de2-b291-de73628c3d81" providerId="ADAL" clId="{C8B88183-BE75-4C47-9CFA-A33C8DB2ABD6}" dt="2020-12-05T12:33:53.279" v="2730" actId="20577"/>
          <ac:spMkLst>
            <pc:docMk/>
            <pc:sldMk cId="740220195" sldId="380"/>
            <ac:spMk id="2" creationId="{E86959B1-3923-4945-A1AB-86C646A4550E}"/>
          </ac:spMkLst>
        </pc:spChg>
        <pc:spChg chg="del">
          <ac:chgData name="De Pooter Marijn" userId="634ff10e-5ce1-4de2-b291-de73628c3d81" providerId="ADAL" clId="{C8B88183-BE75-4C47-9CFA-A33C8DB2ABD6}" dt="2020-12-05T09:37:21.983" v="1329" actId="478"/>
          <ac:spMkLst>
            <pc:docMk/>
            <pc:sldMk cId="740220195" sldId="380"/>
            <ac:spMk id="5" creationId="{F3450443-092C-431D-A770-94A3B4D04E58}"/>
          </ac:spMkLst>
        </pc:spChg>
        <pc:spChg chg="del">
          <ac:chgData name="De Pooter Marijn" userId="634ff10e-5ce1-4de2-b291-de73628c3d81" providerId="ADAL" clId="{C8B88183-BE75-4C47-9CFA-A33C8DB2ABD6}" dt="2020-12-05T09:37:23.136" v="1330" actId="478"/>
          <ac:spMkLst>
            <pc:docMk/>
            <pc:sldMk cId="740220195" sldId="380"/>
            <ac:spMk id="18" creationId="{394DAE48-13B0-4996-8255-C745FDF8625A}"/>
          </ac:spMkLst>
        </pc:spChg>
        <pc:spChg chg="add mod">
          <ac:chgData name="De Pooter Marijn" userId="634ff10e-5ce1-4de2-b291-de73628c3d81" providerId="ADAL" clId="{C8B88183-BE75-4C47-9CFA-A33C8DB2ABD6}" dt="2020-12-05T09:46:15.280" v="1626" actId="1076"/>
          <ac:spMkLst>
            <pc:docMk/>
            <pc:sldMk cId="740220195" sldId="380"/>
            <ac:spMk id="20" creationId="{B0744EF6-F851-492E-BF46-4815DBE98C51}"/>
          </ac:spMkLst>
        </pc:spChg>
        <pc:spChg chg="del">
          <ac:chgData name="De Pooter Marijn" userId="634ff10e-5ce1-4de2-b291-de73628c3d81" providerId="ADAL" clId="{C8B88183-BE75-4C47-9CFA-A33C8DB2ABD6}" dt="2020-12-05T09:37:19.191" v="1326" actId="478"/>
          <ac:spMkLst>
            <pc:docMk/>
            <pc:sldMk cId="740220195" sldId="380"/>
            <ac:spMk id="22" creationId="{300189D5-EBE6-4CA4-B094-BD8657C63151}"/>
          </ac:spMkLst>
        </pc:spChg>
        <pc:picChg chg="add mod">
          <ac:chgData name="De Pooter Marijn" userId="634ff10e-5ce1-4de2-b291-de73628c3d81" providerId="ADAL" clId="{C8B88183-BE75-4C47-9CFA-A33C8DB2ABD6}" dt="2020-12-05T09:45:45.150" v="1620" actId="1038"/>
          <ac:picMkLst>
            <pc:docMk/>
            <pc:sldMk cId="740220195" sldId="380"/>
            <ac:picMk id="4" creationId="{87BCD349-D5AC-4FBD-8E51-148DB3FDEC3C}"/>
          </ac:picMkLst>
        </pc:picChg>
        <pc:picChg chg="del">
          <ac:chgData name="De Pooter Marijn" userId="634ff10e-5ce1-4de2-b291-de73628c3d81" providerId="ADAL" clId="{C8B88183-BE75-4C47-9CFA-A33C8DB2ABD6}" dt="2020-12-05T09:37:15.471" v="1325" actId="478"/>
          <ac:picMkLst>
            <pc:docMk/>
            <pc:sldMk cId="740220195" sldId="380"/>
            <ac:picMk id="10" creationId="{89E006A4-AC69-4E49-8881-35BA1AD8380E}"/>
          </ac:picMkLst>
        </pc:picChg>
        <pc:cxnChg chg="del mod">
          <ac:chgData name="De Pooter Marijn" userId="634ff10e-5ce1-4de2-b291-de73628c3d81" providerId="ADAL" clId="{C8B88183-BE75-4C47-9CFA-A33C8DB2ABD6}" dt="2020-12-05T09:37:21.426" v="1328" actId="478"/>
          <ac:cxnSpMkLst>
            <pc:docMk/>
            <pc:sldMk cId="740220195" sldId="380"/>
            <ac:cxnSpMk id="8" creationId="{AF345668-B908-45D8-A58D-A20475DCDA97}"/>
          </ac:cxnSpMkLst>
        </pc:cxnChg>
        <pc:cxnChg chg="del mod">
          <ac:chgData name="De Pooter Marijn" userId="634ff10e-5ce1-4de2-b291-de73628c3d81" providerId="ADAL" clId="{C8B88183-BE75-4C47-9CFA-A33C8DB2ABD6}" dt="2020-12-05T09:37:23.829" v="1331" actId="478"/>
          <ac:cxnSpMkLst>
            <pc:docMk/>
            <pc:sldMk cId="740220195" sldId="380"/>
            <ac:cxnSpMk id="19" creationId="{3B63C003-19F7-4E55-A5D9-46B920505063}"/>
          </ac:cxnSpMkLst>
        </pc:cxnChg>
        <pc:cxnChg chg="del">
          <ac:chgData name="De Pooter Marijn" userId="634ff10e-5ce1-4de2-b291-de73628c3d81" providerId="ADAL" clId="{C8B88183-BE75-4C47-9CFA-A33C8DB2ABD6}" dt="2020-12-05T09:37:19.889" v="1327" actId="478"/>
          <ac:cxnSpMkLst>
            <pc:docMk/>
            <pc:sldMk cId="740220195" sldId="380"/>
            <ac:cxnSpMk id="21" creationId="{1DD82D07-B2B0-4EA9-AC44-E1B57374FC76}"/>
          </ac:cxnSpMkLst>
        </pc:cxnChg>
      </pc:sldChg>
      <pc:sldChg chg="modSp add mod ord modNotesTx">
        <pc:chgData name="De Pooter Marijn" userId="634ff10e-5ce1-4de2-b291-de73628c3d81" providerId="ADAL" clId="{C8B88183-BE75-4C47-9CFA-A33C8DB2ABD6}" dt="2020-12-05T15:24:01.163" v="5876" actId="20577"/>
        <pc:sldMkLst>
          <pc:docMk/>
          <pc:sldMk cId="2822627513" sldId="381"/>
        </pc:sldMkLst>
        <pc:spChg chg="mod">
          <ac:chgData name="De Pooter Marijn" userId="634ff10e-5ce1-4de2-b291-de73628c3d81" providerId="ADAL" clId="{C8B88183-BE75-4C47-9CFA-A33C8DB2ABD6}" dt="2020-12-05T12:34:17.330" v="2742" actId="20577"/>
          <ac:spMkLst>
            <pc:docMk/>
            <pc:sldMk cId="2822627513" sldId="381"/>
            <ac:spMk id="2" creationId="{E86959B1-3923-4945-A1AB-86C646A4550E}"/>
          </ac:spMkLst>
        </pc:spChg>
        <pc:spChg chg="mod">
          <ac:chgData name="De Pooter Marijn" userId="634ff10e-5ce1-4de2-b291-de73628c3d81" providerId="ADAL" clId="{C8B88183-BE75-4C47-9CFA-A33C8DB2ABD6}" dt="2020-12-05T15:22:04.853" v="5417" actId="27636"/>
          <ac:spMkLst>
            <pc:docMk/>
            <pc:sldMk cId="2822627513" sldId="381"/>
            <ac:spMk id="3" creationId="{4ECABE3C-BC33-8245-822C-EE2D7505A266}"/>
          </ac:spMkLst>
        </pc:spChg>
      </pc:sldChg>
      <pc:sldChg chg="modSp add mod ord">
        <pc:chgData name="De Pooter Marijn" userId="634ff10e-5ce1-4de2-b291-de73628c3d81" providerId="ADAL" clId="{C8B88183-BE75-4C47-9CFA-A33C8DB2ABD6}" dt="2020-12-05T12:34:42.218" v="2751" actId="20577"/>
        <pc:sldMkLst>
          <pc:docMk/>
          <pc:sldMk cId="3590324330" sldId="382"/>
        </pc:sldMkLst>
        <pc:spChg chg="mod">
          <ac:chgData name="De Pooter Marijn" userId="634ff10e-5ce1-4de2-b291-de73628c3d81" providerId="ADAL" clId="{C8B88183-BE75-4C47-9CFA-A33C8DB2ABD6}" dt="2020-12-05T12:34:42.218" v="2751" actId="20577"/>
          <ac:spMkLst>
            <pc:docMk/>
            <pc:sldMk cId="3590324330" sldId="382"/>
            <ac:spMk id="2" creationId="{E86959B1-3923-4945-A1AB-86C646A4550E}"/>
          </ac:spMkLst>
        </pc:spChg>
        <pc:spChg chg="mod">
          <ac:chgData name="De Pooter Marijn" userId="634ff10e-5ce1-4de2-b291-de73628c3d81" providerId="ADAL" clId="{C8B88183-BE75-4C47-9CFA-A33C8DB2ABD6}" dt="2020-12-05T09:46:31.412" v="1627" actId="1076"/>
          <ac:spMkLst>
            <pc:docMk/>
            <pc:sldMk cId="3590324330" sldId="382"/>
            <ac:spMk id="20" creationId="{B0744EF6-F851-492E-BF46-4815DBE98C51}"/>
          </ac:spMkLst>
        </pc:spChg>
        <pc:picChg chg="mod">
          <ac:chgData name="De Pooter Marijn" userId="634ff10e-5ce1-4de2-b291-de73628c3d81" providerId="ADAL" clId="{C8B88183-BE75-4C47-9CFA-A33C8DB2ABD6}" dt="2020-12-05T09:46:05.127" v="1624" actId="1076"/>
          <ac:picMkLst>
            <pc:docMk/>
            <pc:sldMk cId="3590324330" sldId="382"/>
            <ac:picMk id="4" creationId="{87BCD349-D5AC-4FBD-8E51-148DB3FDEC3C}"/>
          </ac:picMkLst>
        </pc:picChg>
      </pc:sldChg>
      <pc:sldChg chg="modSp add mod ord">
        <pc:chgData name="De Pooter Marijn" userId="634ff10e-5ce1-4de2-b291-de73628c3d81" providerId="ADAL" clId="{C8B88183-BE75-4C47-9CFA-A33C8DB2ABD6}" dt="2020-12-07T10:46:19.459" v="18494"/>
        <pc:sldMkLst>
          <pc:docMk/>
          <pc:sldMk cId="1341754796" sldId="383"/>
        </pc:sldMkLst>
        <pc:spChg chg="mod">
          <ac:chgData name="De Pooter Marijn" userId="634ff10e-5ce1-4de2-b291-de73628c3d81" providerId="ADAL" clId="{C8B88183-BE75-4C47-9CFA-A33C8DB2ABD6}" dt="2020-12-07T10:46:19.459" v="18494"/>
          <ac:spMkLst>
            <pc:docMk/>
            <pc:sldMk cId="1341754796" sldId="383"/>
            <ac:spMk id="3" creationId="{4ECABE3C-BC33-8245-822C-EE2D7505A266}"/>
          </ac:spMkLst>
        </pc:spChg>
      </pc:sldChg>
      <pc:sldChg chg="add ord">
        <pc:chgData name="De Pooter Marijn" userId="634ff10e-5ce1-4de2-b291-de73628c3d81" providerId="ADAL" clId="{C8B88183-BE75-4C47-9CFA-A33C8DB2ABD6}" dt="2020-12-05T10:18:02.937" v="1813"/>
        <pc:sldMkLst>
          <pc:docMk/>
          <pc:sldMk cId="2126359831" sldId="384"/>
        </pc:sldMkLst>
      </pc:sldChg>
      <pc:sldChg chg="modSp add mod modNotesTx">
        <pc:chgData name="De Pooter Marijn" userId="634ff10e-5ce1-4de2-b291-de73628c3d81" providerId="ADAL" clId="{C8B88183-BE75-4C47-9CFA-A33C8DB2ABD6}" dt="2020-12-05T13:21:03.380" v="2809" actId="20577"/>
        <pc:sldMkLst>
          <pc:docMk/>
          <pc:sldMk cId="2477338765" sldId="385"/>
        </pc:sldMkLst>
        <pc:spChg chg="mod">
          <ac:chgData name="De Pooter Marijn" userId="634ff10e-5ce1-4de2-b291-de73628c3d81" providerId="ADAL" clId="{C8B88183-BE75-4C47-9CFA-A33C8DB2ABD6}" dt="2020-12-05T13:21:03.380" v="2809" actId="20577"/>
          <ac:spMkLst>
            <pc:docMk/>
            <pc:sldMk cId="2477338765" sldId="385"/>
            <ac:spMk id="3" creationId="{4ECABE3C-BC33-8245-822C-EE2D7505A266}"/>
          </ac:spMkLst>
        </pc:spChg>
      </pc:sldChg>
      <pc:sldChg chg="modSp add mod modNotesTx">
        <pc:chgData name="De Pooter Marijn" userId="634ff10e-5ce1-4de2-b291-de73628c3d81" providerId="ADAL" clId="{C8B88183-BE75-4C47-9CFA-A33C8DB2ABD6}" dt="2020-12-05T14:58:55.733" v="4357" actId="20577"/>
        <pc:sldMkLst>
          <pc:docMk/>
          <pc:sldMk cId="4012708898" sldId="386"/>
        </pc:sldMkLst>
        <pc:spChg chg="mod">
          <ac:chgData name="De Pooter Marijn" userId="634ff10e-5ce1-4de2-b291-de73628c3d81" providerId="ADAL" clId="{C8B88183-BE75-4C47-9CFA-A33C8DB2ABD6}" dt="2020-12-05T12:23:22.526" v="2496" actId="20577"/>
          <ac:spMkLst>
            <pc:docMk/>
            <pc:sldMk cId="4012708898" sldId="386"/>
            <ac:spMk id="2" creationId="{E86959B1-3923-4945-A1AB-86C646A4550E}"/>
          </ac:spMkLst>
        </pc:spChg>
        <pc:spChg chg="mod">
          <ac:chgData name="De Pooter Marijn" userId="634ff10e-5ce1-4de2-b291-de73628c3d81" providerId="ADAL" clId="{C8B88183-BE75-4C47-9CFA-A33C8DB2ABD6}" dt="2020-12-05T14:34:51.118" v="3790" actId="20577"/>
          <ac:spMkLst>
            <pc:docMk/>
            <pc:sldMk cId="4012708898" sldId="386"/>
            <ac:spMk id="3" creationId="{4ECABE3C-BC33-8245-822C-EE2D7505A266}"/>
          </ac:spMkLst>
        </pc:spChg>
      </pc:sldChg>
      <pc:sldChg chg="modSp add mod modNotesTx">
        <pc:chgData name="De Pooter Marijn" userId="634ff10e-5ce1-4de2-b291-de73628c3d81" providerId="ADAL" clId="{C8B88183-BE75-4C47-9CFA-A33C8DB2ABD6}" dt="2020-12-05T15:21:14.670" v="5331" actId="20577"/>
        <pc:sldMkLst>
          <pc:docMk/>
          <pc:sldMk cId="1247792667" sldId="387"/>
        </pc:sldMkLst>
        <pc:spChg chg="mod">
          <ac:chgData name="De Pooter Marijn" userId="634ff10e-5ce1-4de2-b291-de73628c3d81" providerId="ADAL" clId="{C8B88183-BE75-4C47-9CFA-A33C8DB2ABD6}" dt="2020-12-05T12:34:11.437" v="2738" actId="20577"/>
          <ac:spMkLst>
            <pc:docMk/>
            <pc:sldMk cId="1247792667" sldId="387"/>
            <ac:spMk id="2" creationId="{E86959B1-3923-4945-A1AB-86C646A4550E}"/>
          </ac:spMkLst>
        </pc:spChg>
        <pc:spChg chg="mod">
          <ac:chgData name="De Pooter Marijn" userId="634ff10e-5ce1-4de2-b291-de73628c3d81" providerId="ADAL" clId="{C8B88183-BE75-4C47-9CFA-A33C8DB2ABD6}" dt="2020-12-05T15:21:14.670" v="5331" actId="20577"/>
          <ac:spMkLst>
            <pc:docMk/>
            <pc:sldMk cId="1247792667" sldId="387"/>
            <ac:spMk id="3" creationId="{4ECABE3C-BC33-8245-822C-EE2D7505A266}"/>
          </ac:spMkLst>
        </pc:spChg>
      </pc:sldChg>
      <pc:sldChg chg="modSp add del mod ord">
        <pc:chgData name="De Pooter Marijn" userId="634ff10e-5ce1-4de2-b291-de73628c3d81" providerId="ADAL" clId="{C8B88183-BE75-4C47-9CFA-A33C8DB2ABD6}" dt="2020-12-05T14:37:53.437" v="3999" actId="47"/>
        <pc:sldMkLst>
          <pc:docMk/>
          <pc:sldMk cId="1169462247" sldId="388"/>
        </pc:sldMkLst>
        <pc:picChg chg="mod">
          <ac:chgData name="De Pooter Marijn" userId="634ff10e-5ce1-4de2-b291-de73628c3d81" providerId="ADAL" clId="{C8B88183-BE75-4C47-9CFA-A33C8DB2ABD6}" dt="2020-12-05T12:37:04.346" v="2764" actId="1076"/>
          <ac:picMkLst>
            <pc:docMk/>
            <pc:sldMk cId="1169462247" sldId="388"/>
            <ac:picMk id="4" creationId="{87BCD349-D5AC-4FBD-8E51-148DB3FDEC3C}"/>
          </ac:picMkLst>
        </pc:picChg>
      </pc:sldChg>
      <pc:sldChg chg="modSp add mod">
        <pc:chgData name="De Pooter Marijn" userId="634ff10e-5ce1-4de2-b291-de73628c3d81" providerId="ADAL" clId="{C8B88183-BE75-4C47-9CFA-A33C8DB2ABD6}" dt="2020-12-05T15:02:43.850" v="4360" actId="6549"/>
        <pc:sldMkLst>
          <pc:docMk/>
          <pc:sldMk cId="270133082" sldId="389"/>
        </pc:sldMkLst>
        <pc:spChg chg="mod">
          <ac:chgData name="De Pooter Marijn" userId="634ff10e-5ce1-4de2-b291-de73628c3d81" providerId="ADAL" clId="{C8B88183-BE75-4C47-9CFA-A33C8DB2ABD6}" dt="2020-12-05T15:02:43.850" v="4360" actId="6549"/>
          <ac:spMkLst>
            <pc:docMk/>
            <pc:sldMk cId="270133082" sldId="389"/>
            <ac:spMk id="3" creationId="{4ECABE3C-BC33-8245-822C-EE2D7505A266}"/>
          </ac:spMkLst>
        </pc:spChg>
      </pc:sldChg>
      <pc:sldChg chg="delSp mod">
        <pc:chgData name="De Pooter Marijn" userId="634ff10e-5ce1-4de2-b291-de73628c3d81" providerId="ADAL" clId="{C8B88183-BE75-4C47-9CFA-A33C8DB2ABD6}" dt="2020-12-07T09:59:49.258" v="18041" actId="478"/>
        <pc:sldMkLst>
          <pc:docMk/>
          <pc:sldMk cId="1854058787" sldId="393"/>
        </pc:sldMkLst>
        <pc:spChg chg="del">
          <ac:chgData name="De Pooter Marijn" userId="634ff10e-5ce1-4de2-b291-de73628c3d81" providerId="ADAL" clId="{C8B88183-BE75-4C47-9CFA-A33C8DB2ABD6}" dt="2020-12-07T09:59:49.258" v="18041" actId="478"/>
          <ac:spMkLst>
            <pc:docMk/>
            <pc:sldMk cId="1854058787" sldId="393"/>
            <ac:spMk id="4" creationId="{E73F6282-504B-FB44-8752-56695D8EC96B}"/>
          </ac:spMkLst>
        </pc:spChg>
      </pc:sldChg>
      <pc:sldChg chg="modSp mod">
        <pc:chgData name="De Pooter Marijn" userId="634ff10e-5ce1-4de2-b291-de73628c3d81" providerId="ADAL" clId="{C8B88183-BE75-4C47-9CFA-A33C8DB2ABD6}" dt="2020-12-07T10:46:19.459" v="18494"/>
        <pc:sldMkLst>
          <pc:docMk/>
          <pc:sldMk cId="1701304899" sldId="396"/>
        </pc:sldMkLst>
        <pc:spChg chg="mod">
          <ac:chgData name="De Pooter Marijn" userId="634ff10e-5ce1-4de2-b291-de73628c3d81" providerId="ADAL" clId="{C8B88183-BE75-4C47-9CFA-A33C8DB2ABD6}" dt="2020-12-07T10:46:19.459" v="18494"/>
          <ac:spMkLst>
            <pc:docMk/>
            <pc:sldMk cId="1701304899" sldId="396"/>
            <ac:spMk id="3" creationId="{4ECABE3C-BC33-8245-822C-EE2D7505A266}"/>
          </ac:spMkLst>
        </pc:spChg>
      </pc:sldChg>
      <pc:sldChg chg="modSp mod modNotesTx">
        <pc:chgData name="De Pooter Marijn" userId="634ff10e-5ce1-4de2-b291-de73628c3d81" providerId="ADAL" clId="{C8B88183-BE75-4C47-9CFA-A33C8DB2ABD6}" dt="2020-12-07T10:46:10.842" v="18493"/>
        <pc:sldMkLst>
          <pc:docMk/>
          <pc:sldMk cId="960171996" sldId="398"/>
        </pc:sldMkLst>
        <pc:spChg chg="mod">
          <ac:chgData name="De Pooter Marijn" userId="634ff10e-5ce1-4de2-b291-de73628c3d81" providerId="ADAL" clId="{C8B88183-BE75-4C47-9CFA-A33C8DB2ABD6}" dt="2020-12-07T10:46:10.842" v="18493"/>
          <ac:spMkLst>
            <pc:docMk/>
            <pc:sldMk cId="960171996" sldId="398"/>
            <ac:spMk id="3" creationId="{4ECABE3C-BC33-8245-822C-EE2D7505A266}"/>
          </ac:spMkLst>
        </pc:spChg>
      </pc:sldChg>
      <pc:sldChg chg="addSp modSp mod">
        <pc:chgData name="De Pooter Marijn" userId="634ff10e-5ce1-4de2-b291-de73628c3d81" providerId="ADAL" clId="{C8B88183-BE75-4C47-9CFA-A33C8DB2ABD6}" dt="2020-12-07T10:46:19.459" v="18494"/>
        <pc:sldMkLst>
          <pc:docMk/>
          <pc:sldMk cId="3620775240" sldId="399"/>
        </pc:sldMkLst>
        <pc:spChg chg="add mod">
          <ac:chgData name="De Pooter Marijn" userId="634ff10e-5ce1-4de2-b291-de73628c3d81" providerId="ADAL" clId="{C8B88183-BE75-4C47-9CFA-A33C8DB2ABD6}" dt="2020-12-07T10:46:10.842" v="18493"/>
          <ac:spMkLst>
            <pc:docMk/>
            <pc:sldMk cId="3620775240" sldId="399"/>
            <ac:spMk id="17" creationId="{B5F7542C-3225-4404-8C89-E712E65EBC69}"/>
          </ac:spMkLst>
        </pc:spChg>
        <pc:spChg chg="add mod">
          <ac:chgData name="De Pooter Marijn" userId="634ff10e-5ce1-4de2-b291-de73628c3d81" providerId="ADAL" clId="{C8B88183-BE75-4C47-9CFA-A33C8DB2ABD6}" dt="2020-12-07T10:46:19.459" v="18494"/>
          <ac:spMkLst>
            <pc:docMk/>
            <pc:sldMk cId="3620775240" sldId="399"/>
            <ac:spMk id="18" creationId="{D81D2A5C-F1CB-4F23-A53F-A1D602B44D82}"/>
          </ac:spMkLst>
        </pc:spChg>
        <pc:picChg chg="mod">
          <ac:chgData name="De Pooter Marijn" userId="634ff10e-5ce1-4de2-b291-de73628c3d81" providerId="ADAL" clId="{C8B88183-BE75-4C47-9CFA-A33C8DB2ABD6}" dt="2020-12-06T20:49:14.615" v="9508" actId="1076"/>
          <ac:picMkLst>
            <pc:docMk/>
            <pc:sldMk cId="3620775240" sldId="399"/>
            <ac:picMk id="4" creationId="{583B7A98-5879-419C-B510-58BD1170EC5C}"/>
          </ac:picMkLst>
        </pc:picChg>
        <pc:picChg chg="add mod">
          <ac:chgData name="De Pooter Marijn" userId="634ff10e-5ce1-4de2-b291-de73628c3d81" providerId="ADAL" clId="{C8B88183-BE75-4C47-9CFA-A33C8DB2ABD6}" dt="2020-12-06T20:54:44.815" v="9732" actId="1076"/>
          <ac:picMkLst>
            <pc:docMk/>
            <pc:sldMk cId="3620775240" sldId="399"/>
            <ac:picMk id="5" creationId="{B1620C19-F4C0-4492-97DD-CFEFA9D6CA24}"/>
          </ac:picMkLst>
        </pc:picChg>
      </pc:sldChg>
      <pc:sldChg chg="modSp mod">
        <pc:chgData name="De Pooter Marijn" userId="634ff10e-5ce1-4de2-b291-de73628c3d81" providerId="ADAL" clId="{C8B88183-BE75-4C47-9CFA-A33C8DB2ABD6}" dt="2020-12-07T10:08:43.702" v="18044" actId="313"/>
        <pc:sldMkLst>
          <pc:docMk/>
          <pc:sldMk cId="3199211043" sldId="402"/>
        </pc:sldMkLst>
        <pc:spChg chg="mod">
          <ac:chgData name="De Pooter Marijn" userId="634ff10e-5ce1-4de2-b291-de73628c3d81" providerId="ADAL" clId="{C8B88183-BE75-4C47-9CFA-A33C8DB2ABD6}" dt="2020-12-07T10:08:43.702" v="18044" actId="313"/>
          <ac:spMkLst>
            <pc:docMk/>
            <pc:sldMk cId="3199211043" sldId="402"/>
            <ac:spMk id="3" creationId="{4ECABE3C-BC33-8245-822C-EE2D7505A266}"/>
          </ac:spMkLst>
        </pc:spChg>
      </pc:sldChg>
      <pc:sldChg chg="addSp modSp mod">
        <pc:chgData name="De Pooter Marijn" userId="634ff10e-5ce1-4de2-b291-de73628c3d81" providerId="ADAL" clId="{C8B88183-BE75-4C47-9CFA-A33C8DB2ABD6}" dt="2020-12-07T10:46:19.459" v="18494"/>
        <pc:sldMkLst>
          <pc:docMk/>
          <pc:sldMk cId="2358679930" sldId="403"/>
        </pc:sldMkLst>
        <pc:spChg chg="add mod">
          <ac:chgData name="De Pooter Marijn" userId="634ff10e-5ce1-4de2-b291-de73628c3d81" providerId="ADAL" clId="{C8B88183-BE75-4C47-9CFA-A33C8DB2ABD6}" dt="2020-12-07T10:46:10.842" v="18493"/>
          <ac:spMkLst>
            <pc:docMk/>
            <pc:sldMk cId="2358679930" sldId="403"/>
            <ac:spMk id="11" creationId="{D418FC95-8A72-4D08-BC96-7C837739CA5C}"/>
          </ac:spMkLst>
        </pc:spChg>
        <pc:spChg chg="add mod">
          <ac:chgData name="De Pooter Marijn" userId="634ff10e-5ce1-4de2-b291-de73628c3d81" providerId="ADAL" clId="{C8B88183-BE75-4C47-9CFA-A33C8DB2ABD6}" dt="2020-12-07T10:46:19.459" v="18494"/>
          <ac:spMkLst>
            <pc:docMk/>
            <pc:sldMk cId="2358679930" sldId="403"/>
            <ac:spMk id="17" creationId="{9958E4A1-953C-4A68-9357-6BD743DE494E}"/>
          </ac:spMkLst>
        </pc:spChg>
        <pc:picChg chg="mod">
          <ac:chgData name="De Pooter Marijn" userId="634ff10e-5ce1-4de2-b291-de73628c3d81" providerId="ADAL" clId="{C8B88183-BE75-4C47-9CFA-A33C8DB2ABD6}" dt="2020-12-06T20:56:15.390" v="9737" actId="1076"/>
          <ac:picMkLst>
            <pc:docMk/>
            <pc:sldMk cId="2358679930" sldId="403"/>
            <ac:picMk id="3" creationId="{2F0D6602-9474-4100-A7DC-F13A38D79CFF}"/>
          </ac:picMkLst>
        </pc:picChg>
        <pc:picChg chg="mod">
          <ac:chgData name="De Pooter Marijn" userId="634ff10e-5ce1-4de2-b291-de73628c3d81" providerId="ADAL" clId="{C8B88183-BE75-4C47-9CFA-A33C8DB2ABD6}" dt="2020-12-06T20:56:15.390" v="9737" actId="1076"/>
          <ac:picMkLst>
            <pc:docMk/>
            <pc:sldMk cId="2358679930" sldId="403"/>
            <ac:picMk id="5" creationId="{4AD48C05-A729-4209-9A1F-B17C1FD63B73}"/>
          </ac:picMkLst>
        </pc:picChg>
      </pc:sldChg>
      <pc:sldChg chg="addSp modSp mod">
        <pc:chgData name="De Pooter Marijn" userId="634ff10e-5ce1-4de2-b291-de73628c3d81" providerId="ADAL" clId="{C8B88183-BE75-4C47-9CFA-A33C8DB2ABD6}" dt="2020-12-07T10:46:19.459" v="18494"/>
        <pc:sldMkLst>
          <pc:docMk/>
          <pc:sldMk cId="1852298068" sldId="405"/>
        </pc:sldMkLst>
        <pc:spChg chg="add mod">
          <ac:chgData name="De Pooter Marijn" userId="634ff10e-5ce1-4de2-b291-de73628c3d81" providerId="ADAL" clId="{C8B88183-BE75-4C47-9CFA-A33C8DB2ABD6}" dt="2020-12-07T10:46:10.842" v="18493"/>
          <ac:spMkLst>
            <pc:docMk/>
            <pc:sldMk cId="1852298068" sldId="405"/>
            <ac:spMk id="10" creationId="{77D49D7B-6812-42EA-9D69-258C66F3C314}"/>
          </ac:spMkLst>
        </pc:spChg>
        <pc:spChg chg="add mod">
          <ac:chgData name="De Pooter Marijn" userId="634ff10e-5ce1-4de2-b291-de73628c3d81" providerId="ADAL" clId="{C8B88183-BE75-4C47-9CFA-A33C8DB2ABD6}" dt="2020-12-07T10:46:19.459" v="18494"/>
          <ac:spMkLst>
            <pc:docMk/>
            <pc:sldMk cId="1852298068" sldId="405"/>
            <ac:spMk id="11" creationId="{F043FA8F-B524-4964-9B7F-9CFCF3DBAB20}"/>
          </ac:spMkLst>
        </pc:spChg>
        <pc:picChg chg="mod">
          <ac:chgData name="De Pooter Marijn" userId="634ff10e-5ce1-4de2-b291-de73628c3d81" providerId="ADAL" clId="{C8B88183-BE75-4C47-9CFA-A33C8DB2ABD6}" dt="2020-12-06T20:57:04.503" v="9743" actId="1076"/>
          <ac:picMkLst>
            <pc:docMk/>
            <pc:sldMk cId="1852298068" sldId="405"/>
            <ac:picMk id="4" creationId="{003DCF2F-1994-4B0E-83A0-050EBF8A7409}"/>
          </ac:picMkLst>
        </pc:picChg>
      </pc:sldChg>
      <pc:sldChg chg="addSp delSp modSp mod">
        <pc:chgData name="De Pooter Marijn" userId="634ff10e-5ce1-4de2-b291-de73628c3d81" providerId="ADAL" clId="{C8B88183-BE75-4C47-9CFA-A33C8DB2ABD6}" dt="2020-12-07T10:46:19.459" v="18494"/>
        <pc:sldMkLst>
          <pc:docMk/>
          <pc:sldMk cId="1404492817" sldId="407"/>
        </pc:sldMkLst>
        <pc:spChg chg="add mod">
          <ac:chgData name="De Pooter Marijn" userId="634ff10e-5ce1-4de2-b291-de73628c3d81" providerId="ADAL" clId="{C8B88183-BE75-4C47-9CFA-A33C8DB2ABD6}" dt="2020-12-07T10:46:10.842" v="18493"/>
          <ac:spMkLst>
            <pc:docMk/>
            <pc:sldMk cId="1404492817" sldId="407"/>
            <ac:spMk id="18" creationId="{602F3D29-4BD8-429C-B8C8-1C8CAE3C965D}"/>
          </ac:spMkLst>
        </pc:spChg>
        <pc:spChg chg="add mod">
          <ac:chgData name="De Pooter Marijn" userId="634ff10e-5ce1-4de2-b291-de73628c3d81" providerId="ADAL" clId="{C8B88183-BE75-4C47-9CFA-A33C8DB2ABD6}" dt="2020-12-07T10:46:19.459" v="18494"/>
          <ac:spMkLst>
            <pc:docMk/>
            <pc:sldMk cId="1404492817" sldId="407"/>
            <ac:spMk id="19" creationId="{DDC56594-C807-4B3D-AB48-43EA009FF6A1}"/>
          </ac:spMkLst>
        </pc:spChg>
        <pc:picChg chg="del">
          <ac:chgData name="De Pooter Marijn" userId="634ff10e-5ce1-4de2-b291-de73628c3d81" providerId="ADAL" clId="{C8B88183-BE75-4C47-9CFA-A33C8DB2ABD6}" dt="2020-12-06T20:58:29.219" v="9747" actId="478"/>
          <ac:picMkLst>
            <pc:docMk/>
            <pc:sldMk cId="1404492817" sldId="407"/>
            <ac:picMk id="3" creationId="{2F0D6602-9474-4100-A7DC-F13A38D79CFF}"/>
          </ac:picMkLst>
        </pc:picChg>
        <pc:picChg chg="del">
          <ac:chgData name="De Pooter Marijn" userId="634ff10e-5ce1-4de2-b291-de73628c3d81" providerId="ADAL" clId="{C8B88183-BE75-4C47-9CFA-A33C8DB2ABD6}" dt="2020-12-06T20:58:29.219" v="9747" actId="478"/>
          <ac:picMkLst>
            <pc:docMk/>
            <pc:sldMk cId="1404492817" sldId="407"/>
            <ac:picMk id="5" creationId="{4AD48C05-A729-4209-9A1F-B17C1FD63B73}"/>
          </ac:picMkLst>
        </pc:picChg>
        <pc:picChg chg="add mod">
          <ac:chgData name="De Pooter Marijn" userId="634ff10e-5ce1-4de2-b291-de73628c3d81" providerId="ADAL" clId="{C8B88183-BE75-4C47-9CFA-A33C8DB2ABD6}" dt="2020-12-06T20:58:29.640" v="9748"/>
          <ac:picMkLst>
            <pc:docMk/>
            <pc:sldMk cId="1404492817" sldId="407"/>
            <ac:picMk id="11" creationId="{B919E473-2B6B-4124-AFCF-65693C821367}"/>
          </ac:picMkLst>
        </pc:picChg>
        <pc:picChg chg="add mod">
          <ac:chgData name="De Pooter Marijn" userId="634ff10e-5ce1-4de2-b291-de73628c3d81" providerId="ADAL" clId="{C8B88183-BE75-4C47-9CFA-A33C8DB2ABD6}" dt="2020-12-06T20:58:29.640" v="9748"/>
          <ac:picMkLst>
            <pc:docMk/>
            <pc:sldMk cId="1404492817" sldId="407"/>
            <ac:picMk id="17" creationId="{97F80487-981A-4368-BB44-216C973EAD78}"/>
          </ac:picMkLst>
        </pc:picChg>
      </pc:sldChg>
      <pc:sldChg chg="addSp modSp mod">
        <pc:chgData name="De Pooter Marijn" userId="634ff10e-5ce1-4de2-b291-de73628c3d81" providerId="ADAL" clId="{C8B88183-BE75-4C47-9CFA-A33C8DB2ABD6}" dt="2020-12-07T10:46:10.842" v="18493"/>
        <pc:sldMkLst>
          <pc:docMk/>
          <pc:sldMk cId="3178697952" sldId="409"/>
        </pc:sldMkLst>
        <pc:spChg chg="add mod">
          <ac:chgData name="De Pooter Marijn" userId="634ff10e-5ce1-4de2-b291-de73628c3d81" providerId="ADAL" clId="{C8B88183-BE75-4C47-9CFA-A33C8DB2ABD6}" dt="2020-12-07T10:46:10.842" v="18493"/>
          <ac:spMkLst>
            <pc:docMk/>
            <pc:sldMk cId="3178697952" sldId="409"/>
            <ac:spMk id="10" creationId="{7B352C7E-0E00-47F7-8638-A5362D7AD5F2}"/>
          </ac:spMkLst>
        </pc:spChg>
        <pc:picChg chg="mod">
          <ac:chgData name="De Pooter Marijn" userId="634ff10e-5ce1-4de2-b291-de73628c3d81" providerId="ADAL" clId="{C8B88183-BE75-4C47-9CFA-A33C8DB2ABD6}" dt="2020-12-06T20:58:50.334" v="9749" actId="1076"/>
          <ac:picMkLst>
            <pc:docMk/>
            <pc:sldMk cId="3178697952" sldId="409"/>
            <ac:picMk id="7" creationId="{462D3C3C-75E4-4F17-9EC6-1434C046BD8F}"/>
          </ac:picMkLst>
        </pc:picChg>
      </pc:sldChg>
      <pc:sldChg chg="modSp mod">
        <pc:chgData name="De Pooter Marijn" userId="634ff10e-5ce1-4de2-b291-de73628c3d81" providerId="ADAL" clId="{C8B88183-BE75-4C47-9CFA-A33C8DB2ABD6}" dt="2020-12-06T19:19:29.058" v="6083" actId="20577"/>
        <pc:sldMkLst>
          <pc:docMk/>
          <pc:sldMk cId="3298166447" sldId="410"/>
        </pc:sldMkLst>
        <pc:spChg chg="mod">
          <ac:chgData name="De Pooter Marijn" userId="634ff10e-5ce1-4de2-b291-de73628c3d81" providerId="ADAL" clId="{C8B88183-BE75-4C47-9CFA-A33C8DB2ABD6}" dt="2020-12-06T19:19:29.058" v="6083" actId="20577"/>
          <ac:spMkLst>
            <pc:docMk/>
            <pc:sldMk cId="3298166447" sldId="410"/>
            <ac:spMk id="3" creationId="{4ECABE3C-BC33-8245-822C-EE2D7505A266}"/>
          </ac:spMkLst>
        </pc:spChg>
      </pc:sldChg>
      <pc:sldChg chg="addSp delSp modSp mod modNotesTx">
        <pc:chgData name="De Pooter Marijn" userId="634ff10e-5ce1-4de2-b291-de73628c3d81" providerId="ADAL" clId="{C8B88183-BE75-4C47-9CFA-A33C8DB2ABD6}" dt="2020-12-06T19:47:30.269" v="7587" actId="20577"/>
        <pc:sldMkLst>
          <pc:docMk/>
          <pc:sldMk cId="1394168660" sldId="412"/>
        </pc:sldMkLst>
        <pc:graphicFrameChg chg="add del mod modGraphic">
          <ac:chgData name="De Pooter Marijn" userId="634ff10e-5ce1-4de2-b291-de73628c3d81" providerId="ADAL" clId="{C8B88183-BE75-4C47-9CFA-A33C8DB2ABD6}" dt="2020-12-06T19:47:30.269" v="7587" actId="20577"/>
          <ac:graphicFrameMkLst>
            <pc:docMk/>
            <pc:sldMk cId="1394168660" sldId="412"/>
            <ac:graphicFrameMk id="11" creationId="{53C3C738-B653-4CDB-8B22-73110B11C4C6}"/>
          </ac:graphicFrameMkLst>
        </pc:graphicFrameChg>
      </pc:sldChg>
      <pc:sldChg chg="addSp delSp modSp mod">
        <pc:chgData name="De Pooter Marijn" userId="634ff10e-5ce1-4de2-b291-de73628c3d81" providerId="ADAL" clId="{C8B88183-BE75-4C47-9CFA-A33C8DB2ABD6}" dt="2020-12-07T10:46:19.459" v="18494"/>
        <pc:sldMkLst>
          <pc:docMk/>
          <pc:sldMk cId="2616802045" sldId="414"/>
        </pc:sldMkLst>
        <pc:spChg chg="mod">
          <ac:chgData name="De Pooter Marijn" userId="634ff10e-5ce1-4de2-b291-de73628c3d81" providerId="ADAL" clId="{C8B88183-BE75-4C47-9CFA-A33C8DB2ABD6}" dt="2020-12-06T19:39:08.086" v="7119" actId="6549"/>
          <ac:spMkLst>
            <pc:docMk/>
            <pc:sldMk cId="2616802045" sldId="414"/>
            <ac:spMk id="3" creationId="{4ECABE3C-BC33-8245-822C-EE2D7505A266}"/>
          </ac:spMkLst>
        </pc:spChg>
        <pc:spChg chg="add mod">
          <ac:chgData name="De Pooter Marijn" userId="634ff10e-5ce1-4de2-b291-de73628c3d81" providerId="ADAL" clId="{C8B88183-BE75-4C47-9CFA-A33C8DB2ABD6}" dt="2020-12-07T10:46:10.842" v="18493"/>
          <ac:spMkLst>
            <pc:docMk/>
            <pc:sldMk cId="2616802045" sldId="414"/>
            <ac:spMk id="5" creationId="{8ED160D7-15DB-486A-A2D0-586106F51211}"/>
          </ac:spMkLst>
        </pc:spChg>
        <pc:spChg chg="add mod">
          <ac:chgData name="De Pooter Marijn" userId="634ff10e-5ce1-4de2-b291-de73628c3d81" providerId="ADAL" clId="{C8B88183-BE75-4C47-9CFA-A33C8DB2ABD6}" dt="2020-12-07T10:46:19.459" v="18494"/>
          <ac:spMkLst>
            <pc:docMk/>
            <pc:sldMk cId="2616802045" sldId="414"/>
            <ac:spMk id="15" creationId="{EFBAF435-709B-42AC-8AC1-920A6DDC076E}"/>
          </ac:spMkLst>
        </pc:spChg>
        <pc:spChg chg="add del mod">
          <ac:chgData name="De Pooter Marijn" userId="634ff10e-5ce1-4de2-b291-de73628c3d81" providerId="ADAL" clId="{C8B88183-BE75-4C47-9CFA-A33C8DB2ABD6}" dt="2020-12-06T19:37:21.746" v="7068" actId="478"/>
          <ac:spMkLst>
            <pc:docMk/>
            <pc:sldMk cId="2616802045" sldId="414"/>
            <ac:spMk id="16" creationId="{5A89F6D1-EF01-46A9-9C4B-F5F190C6021D}"/>
          </ac:spMkLst>
        </pc:spChg>
        <pc:graphicFrameChg chg="add del mod modGraphic">
          <ac:chgData name="De Pooter Marijn" userId="634ff10e-5ce1-4de2-b291-de73628c3d81" providerId="ADAL" clId="{C8B88183-BE75-4C47-9CFA-A33C8DB2ABD6}" dt="2020-12-06T19:36:42.422" v="7056" actId="478"/>
          <ac:graphicFrameMkLst>
            <pc:docMk/>
            <pc:sldMk cId="2616802045" sldId="414"/>
            <ac:graphicFrameMk id="4" creationId="{44CFC38B-D8C7-438A-A165-757BB9607021}"/>
          </ac:graphicFrameMkLst>
        </pc:graphicFrameChg>
        <pc:picChg chg="del mod">
          <ac:chgData name="De Pooter Marijn" userId="634ff10e-5ce1-4de2-b291-de73628c3d81" providerId="ADAL" clId="{C8B88183-BE75-4C47-9CFA-A33C8DB2ABD6}" dt="2020-12-06T19:35:45.140" v="7003" actId="21"/>
          <ac:picMkLst>
            <pc:docMk/>
            <pc:sldMk cId="2616802045" sldId="414"/>
            <ac:picMk id="7" creationId="{1AE8F758-100B-4364-B117-B74B7AF014BD}"/>
          </ac:picMkLst>
        </pc:picChg>
        <pc:picChg chg="add del mod">
          <ac:chgData name="De Pooter Marijn" userId="634ff10e-5ce1-4de2-b291-de73628c3d81" providerId="ADAL" clId="{C8B88183-BE75-4C47-9CFA-A33C8DB2ABD6}" dt="2020-12-06T21:05:24.449" v="9805" actId="478"/>
          <ac:picMkLst>
            <pc:docMk/>
            <pc:sldMk cId="2616802045" sldId="414"/>
            <ac:picMk id="13" creationId="{FE1F0177-413E-4533-8641-9C3769DB289E}"/>
          </ac:picMkLst>
        </pc:picChg>
        <pc:picChg chg="del mod">
          <ac:chgData name="De Pooter Marijn" userId="634ff10e-5ce1-4de2-b291-de73628c3d81" providerId="ADAL" clId="{C8B88183-BE75-4C47-9CFA-A33C8DB2ABD6}" dt="2020-12-06T21:03:03.231" v="9798" actId="478"/>
          <ac:picMkLst>
            <pc:docMk/>
            <pc:sldMk cId="2616802045" sldId="414"/>
            <ac:picMk id="14" creationId="{A4158F10-9E4C-4748-ACDE-0345B9C448CD}"/>
          </ac:picMkLst>
        </pc:picChg>
        <pc:picChg chg="add mod">
          <ac:chgData name="De Pooter Marijn" userId="634ff10e-5ce1-4de2-b291-de73628c3d81" providerId="ADAL" clId="{C8B88183-BE75-4C47-9CFA-A33C8DB2ABD6}" dt="2020-12-06T21:03:17.153" v="9804" actId="1038"/>
          <ac:picMkLst>
            <pc:docMk/>
            <pc:sldMk cId="2616802045" sldId="414"/>
            <ac:picMk id="18" creationId="{2050DB24-207F-405C-8D1E-4B56615B4FE0}"/>
          </ac:picMkLst>
        </pc:picChg>
        <pc:picChg chg="add del mod">
          <ac:chgData name="De Pooter Marijn" userId="634ff10e-5ce1-4de2-b291-de73628c3d81" providerId="ADAL" clId="{C8B88183-BE75-4C47-9CFA-A33C8DB2ABD6}" dt="2020-12-06T21:05:33.462" v="9808" actId="478"/>
          <ac:picMkLst>
            <pc:docMk/>
            <pc:sldMk cId="2616802045" sldId="414"/>
            <ac:picMk id="20" creationId="{1BDAA327-1174-4EA6-802B-4811CD0D577C}"/>
          </ac:picMkLst>
        </pc:picChg>
        <pc:picChg chg="add mod">
          <ac:chgData name="De Pooter Marijn" userId="634ff10e-5ce1-4de2-b291-de73628c3d81" providerId="ADAL" clId="{C8B88183-BE75-4C47-9CFA-A33C8DB2ABD6}" dt="2020-12-06T21:07:23.575" v="9812" actId="1037"/>
          <ac:picMkLst>
            <pc:docMk/>
            <pc:sldMk cId="2616802045" sldId="414"/>
            <ac:picMk id="22" creationId="{9520409F-59CA-466B-A8B5-8209C0D8285A}"/>
          </ac:picMkLst>
        </pc:picChg>
      </pc:sldChg>
      <pc:sldChg chg="addSp delSp modSp add mod modNotesTx">
        <pc:chgData name="De Pooter Marijn" userId="634ff10e-5ce1-4de2-b291-de73628c3d81" providerId="ADAL" clId="{C8B88183-BE75-4C47-9CFA-A33C8DB2ABD6}" dt="2020-12-07T10:50:04.240" v="19191" actId="20577"/>
        <pc:sldMkLst>
          <pc:docMk/>
          <pc:sldMk cId="3771224918" sldId="415"/>
        </pc:sldMkLst>
        <pc:spChg chg="mod">
          <ac:chgData name="De Pooter Marijn" userId="634ff10e-5ce1-4de2-b291-de73628c3d81" providerId="ADAL" clId="{C8B88183-BE75-4C47-9CFA-A33C8DB2ABD6}" dt="2020-12-06T19:49:12.070" v="7717" actId="6549"/>
          <ac:spMkLst>
            <pc:docMk/>
            <pc:sldMk cId="3771224918" sldId="415"/>
            <ac:spMk id="3" creationId="{4ECABE3C-BC33-8245-822C-EE2D7505A266}"/>
          </ac:spMkLst>
        </pc:spChg>
        <pc:spChg chg="add mod">
          <ac:chgData name="De Pooter Marijn" userId="634ff10e-5ce1-4de2-b291-de73628c3d81" providerId="ADAL" clId="{C8B88183-BE75-4C47-9CFA-A33C8DB2ABD6}" dt="2020-12-07T10:46:10.842" v="18493"/>
          <ac:spMkLst>
            <pc:docMk/>
            <pc:sldMk cId="3771224918" sldId="415"/>
            <ac:spMk id="15" creationId="{77E07D23-4886-424C-86A7-D2830D91CDB5}"/>
          </ac:spMkLst>
        </pc:spChg>
        <pc:spChg chg="add mod">
          <ac:chgData name="De Pooter Marijn" userId="634ff10e-5ce1-4de2-b291-de73628c3d81" providerId="ADAL" clId="{C8B88183-BE75-4C47-9CFA-A33C8DB2ABD6}" dt="2020-12-07T10:46:19.459" v="18494"/>
          <ac:spMkLst>
            <pc:docMk/>
            <pc:sldMk cId="3771224918" sldId="415"/>
            <ac:spMk id="16" creationId="{5192AAD5-7C4A-4C21-B49F-E9FA1B99B535}"/>
          </ac:spMkLst>
        </pc:spChg>
        <pc:picChg chg="add del mod">
          <ac:chgData name="De Pooter Marijn" userId="634ff10e-5ce1-4de2-b291-de73628c3d81" providerId="ADAL" clId="{C8B88183-BE75-4C47-9CFA-A33C8DB2ABD6}" dt="2020-12-06T21:09:33.484" v="9820" actId="478"/>
          <ac:picMkLst>
            <pc:docMk/>
            <pc:sldMk cId="3771224918" sldId="415"/>
            <ac:picMk id="5" creationId="{8C080095-1768-40F4-B832-5AE271B930A1}"/>
          </ac:picMkLst>
        </pc:picChg>
        <pc:picChg chg="del">
          <ac:chgData name="De Pooter Marijn" userId="634ff10e-5ce1-4de2-b291-de73628c3d81" providerId="ADAL" clId="{C8B88183-BE75-4C47-9CFA-A33C8DB2ABD6}" dt="2020-12-06T19:42:06.512" v="7240" actId="478"/>
          <ac:picMkLst>
            <pc:docMk/>
            <pc:sldMk cId="3771224918" sldId="415"/>
            <ac:picMk id="7" creationId="{1AE8F758-100B-4364-B117-B74B7AF014BD}"/>
          </ac:picMkLst>
        </pc:picChg>
        <pc:picChg chg="del">
          <ac:chgData name="De Pooter Marijn" userId="634ff10e-5ce1-4de2-b291-de73628c3d81" providerId="ADAL" clId="{C8B88183-BE75-4C47-9CFA-A33C8DB2ABD6}" dt="2020-12-06T19:42:08.480" v="7241" actId="478"/>
          <ac:picMkLst>
            <pc:docMk/>
            <pc:sldMk cId="3771224918" sldId="415"/>
            <ac:picMk id="14" creationId="{A4158F10-9E4C-4748-ACDE-0345B9C448CD}"/>
          </ac:picMkLst>
        </pc:picChg>
        <pc:picChg chg="add del mod">
          <ac:chgData name="De Pooter Marijn" userId="634ff10e-5ce1-4de2-b291-de73628c3d81" providerId="ADAL" clId="{C8B88183-BE75-4C47-9CFA-A33C8DB2ABD6}" dt="2020-12-06T21:08:54.474" v="9813" actId="478"/>
          <ac:picMkLst>
            <pc:docMk/>
            <pc:sldMk cId="3771224918" sldId="415"/>
            <ac:picMk id="17" creationId="{525FC495-E5EC-4799-8C17-CE908F0EE6EC}"/>
          </ac:picMkLst>
        </pc:picChg>
        <pc:picChg chg="add mod">
          <ac:chgData name="De Pooter Marijn" userId="634ff10e-5ce1-4de2-b291-de73628c3d81" providerId="ADAL" clId="{C8B88183-BE75-4C47-9CFA-A33C8DB2ABD6}" dt="2020-12-06T21:09:08.275" v="9819" actId="1038"/>
          <ac:picMkLst>
            <pc:docMk/>
            <pc:sldMk cId="3771224918" sldId="415"/>
            <ac:picMk id="19" creationId="{C188EDE7-3228-41DE-AE69-3258C93EC645}"/>
          </ac:picMkLst>
        </pc:picChg>
        <pc:picChg chg="add mod">
          <ac:chgData name="De Pooter Marijn" userId="634ff10e-5ce1-4de2-b291-de73628c3d81" providerId="ADAL" clId="{C8B88183-BE75-4C47-9CFA-A33C8DB2ABD6}" dt="2020-12-06T21:09:44.582" v="9822" actId="1076"/>
          <ac:picMkLst>
            <pc:docMk/>
            <pc:sldMk cId="3771224918" sldId="415"/>
            <ac:picMk id="21" creationId="{5E2CC327-D2E8-4AF5-A9B0-D59D868CAA7C}"/>
          </ac:picMkLst>
        </pc:picChg>
      </pc:sldChg>
      <pc:sldChg chg="addSp delSp modSp add mod ord modNotesTx">
        <pc:chgData name="De Pooter Marijn" userId="634ff10e-5ce1-4de2-b291-de73628c3d81" providerId="ADAL" clId="{C8B88183-BE75-4C47-9CFA-A33C8DB2ABD6}" dt="2020-12-07T10:46:19.459" v="18494"/>
        <pc:sldMkLst>
          <pc:docMk/>
          <pc:sldMk cId="3678637715" sldId="416"/>
        </pc:sldMkLst>
        <pc:spChg chg="mod">
          <ac:chgData name="De Pooter Marijn" userId="634ff10e-5ce1-4de2-b291-de73628c3d81" providerId="ADAL" clId="{C8B88183-BE75-4C47-9CFA-A33C8DB2ABD6}" dt="2020-12-06T22:00:37.735" v="10817" actId="14100"/>
          <ac:spMkLst>
            <pc:docMk/>
            <pc:sldMk cId="3678637715" sldId="416"/>
            <ac:spMk id="3" creationId="{4ECABE3C-BC33-8245-822C-EE2D7505A266}"/>
          </ac:spMkLst>
        </pc:spChg>
        <pc:spChg chg="add mod">
          <ac:chgData name="De Pooter Marijn" userId="634ff10e-5ce1-4de2-b291-de73628c3d81" providerId="ADAL" clId="{C8B88183-BE75-4C47-9CFA-A33C8DB2ABD6}" dt="2020-12-07T10:46:10.842" v="18493"/>
          <ac:spMkLst>
            <pc:docMk/>
            <pc:sldMk cId="3678637715" sldId="416"/>
            <ac:spMk id="18" creationId="{2BB69227-788D-47DE-AC3F-1C3544D63203}"/>
          </ac:spMkLst>
        </pc:spChg>
        <pc:spChg chg="add mod">
          <ac:chgData name="De Pooter Marijn" userId="634ff10e-5ce1-4de2-b291-de73628c3d81" providerId="ADAL" clId="{C8B88183-BE75-4C47-9CFA-A33C8DB2ABD6}" dt="2020-12-07T10:46:19.459" v="18494"/>
          <ac:spMkLst>
            <pc:docMk/>
            <pc:sldMk cId="3678637715" sldId="416"/>
            <ac:spMk id="19" creationId="{13BAA5B4-E65E-477B-89B0-5604169702AC}"/>
          </ac:spMkLst>
        </pc:spChg>
        <pc:picChg chg="add del mod">
          <ac:chgData name="De Pooter Marijn" userId="634ff10e-5ce1-4de2-b291-de73628c3d81" providerId="ADAL" clId="{C8B88183-BE75-4C47-9CFA-A33C8DB2ABD6}" dt="2020-12-06T19:13:18.737" v="5948" actId="478"/>
          <ac:picMkLst>
            <pc:docMk/>
            <pc:sldMk cId="3678637715" sldId="416"/>
            <ac:picMk id="5" creationId="{ADD6A5F6-A675-4D1A-BCAD-35E8BCD96DE1}"/>
          </ac:picMkLst>
        </pc:picChg>
        <pc:picChg chg="del">
          <ac:chgData name="De Pooter Marijn" userId="634ff10e-5ce1-4de2-b291-de73628c3d81" providerId="ADAL" clId="{C8B88183-BE75-4C47-9CFA-A33C8DB2ABD6}" dt="2020-12-06T19:13:08.150" v="5945" actId="478"/>
          <ac:picMkLst>
            <pc:docMk/>
            <pc:sldMk cId="3678637715" sldId="416"/>
            <ac:picMk id="7" creationId="{1AE8F758-100B-4364-B117-B74B7AF014BD}"/>
          </ac:picMkLst>
        </pc:picChg>
        <pc:picChg chg="del">
          <ac:chgData name="De Pooter Marijn" userId="634ff10e-5ce1-4de2-b291-de73628c3d81" providerId="ADAL" clId="{C8B88183-BE75-4C47-9CFA-A33C8DB2ABD6}" dt="2020-12-06T19:16:24.807" v="5951" actId="478"/>
          <ac:picMkLst>
            <pc:docMk/>
            <pc:sldMk cId="3678637715" sldId="416"/>
            <ac:picMk id="14" creationId="{A4158F10-9E4C-4748-ACDE-0345B9C448CD}"/>
          </ac:picMkLst>
        </pc:picChg>
        <pc:picChg chg="add del mod">
          <ac:chgData name="De Pooter Marijn" userId="634ff10e-5ce1-4de2-b291-de73628c3d81" providerId="ADAL" clId="{C8B88183-BE75-4C47-9CFA-A33C8DB2ABD6}" dt="2020-12-06T21:54:36.774" v="10396" actId="478"/>
          <ac:picMkLst>
            <pc:docMk/>
            <pc:sldMk cId="3678637715" sldId="416"/>
            <ac:picMk id="15" creationId="{E0773DBB-C12D-4CB6-9907-94A78F7B7469}"/>
          </ac:picMkLst>
        </pc:picChg>
        <pc:picChg chg="add del mod">
          <ac:chgData name="De Pooter Marijn" userId="634ff10e-5ce1-4de2-b291-de73628c3d81" providerId="ADAL" clId="{C8B88183-BE75-4C47-9CFA-A33C8DB2ABD6}" dt="2020-12-06T21:14:51.351" v="9835" actId="478"/>
          <ac:picMkLst>
            <pc:docMk/>
            <pc:sldMk cId="3678637715" sldId="416"/>
            <ac:picMk id="17" creationId="{483A2D17-06DC-4FE1-9066-EB9BF36B2EFC}"/>
          </ac:picMkLst>
        </pc:picChg>
        <pc:picChg chg="add mod">
          <ac:chgData name="De Pooter Marijn" userId="634ff10e-5ce1-4de2-b291-de73628c3d81" providerId="ADAL" clId="{C8B88183-BE75-4C47-9CFA-A33C8DB2ABD6}" dt="2020-12-06T21:15:06.902" v="9845" actId="1076"/>
          <ac:picMkLst>
            <pc:docMk/>
            <pc:sldMk cId="3678637715" sldId="416"/>
            <ac:picMk id="21" creationId="{0B5DD9EF-6D34-4F36-ABA8-4FA3CED78CFA}"/>
          </ac:picMkLst>
        </pc:picChg>
        <pc:picChg chg="add del mod">
          <ac:chgData name="De Pooter Marijn" userId="634ff10e-5ce1-4de2-b291-de73628c3d81" providerId="ADAL" clId="{C8B88183-BE75-4C47-9CFA-A33C8DB2ABD6}" dt="2020-12-06T22:19:17.399" v="11149" actId="478"/>
          <ac:picMkLst>
            <pc:docMk/>
            <pc:sldMk cId="3678637715" sldId="416"/>
            <ac:picMk id="23" creationId="{8F0095C4-0B3D-4826-9502-D32473ED9BAD}"/>
          </ac:picMkLst>
        </pc:picChg>
        <pc:picChg chg="add mod">
          <ac:chgData name="De Pooter Marijn" userId="634ff10e-5ce1-4de2-b291-de73628c3d81" providerId="ADAL" clId="{C8B88183-BE75-4C47-9CFA-A33C8DB2ABD6}" dt="2020-12-06T22:19:25.519" v="11151" actId="1076"/>
          <ac:picMkLst>
            <pc:docMk/>
            <pc:sldMk cId="3678637715" sldId="416"/>
            <ac:picMk id="25" creationId="{38B1A272-8228-420B-8668-97A148CD4D80}"/>
          </ac:picMkLst>
        </pc:picChg>
      </pc:sldChg>
      <pc:sldChg chg="addSp delSp modSp add del mod">
        <pc:chgData name="De Pooter Marijn" userId="634ff10e-5ce1-4de2-b291-de73628c3d81" providerId="ADAL" clId="{C8B88183-BE75-4C47-9CFA-A33C8DB2ABD6}" dt="2020-12-06T19:33:18.814" v="6877" actId="2890"/>
        <pc:sldMkLst>
          <pc:docMk/>
          <pc:sldMk cId="1413592964" sldId="417"/>
        </pc:sldMkLst>
        <pc:spChg chg="mod">
          <ac:chgData name="De Pooter Marijn" userId="634ff10e-5ce1-4de2-b291-de73628c3d81" providerId="ADAL" clId="{C8B88183-BE75-4C47-9CFA-A33C8DB2ABD6}" dt="2020-12-06T19:33:16.685" v="6875" actId="6549"/>
          <ac:spMkLst>
            <pc:docMk/>
            <pc:sldMk cId="1413592964" sldId="417"/>
            <ac:spMk id="3" creationId="{4ECABE3C-BC33-8245-822C-EE2D7505A266}"/>
          </ac:spMkLst>
        </pc:spChg>
        <pc:graphicFrameChg chg="add del mod">
          <ac:chgData name="De Pooter Marijn" userId="634ff10e-5ce1-4de2-b291-de73628c3d81" providerId="ADAL" clId="{C8B88183-BE75-4C47-9CFA-A33C8DB2ABD6}" dt="2020-12-06T19:33:16.346" v="6874"/>
          <ac:graphicFrameMkLst>
            <pc:docMk/>
            <pc:sldMk cId="1413592964" sldId="417"/>
            <ac:graphicFrameMk id="13" creationId="{149291FD-ECF8-4543-9A2B-7E9092AFB4A3}"/>
          </ac:graphicFrameMkLst>
        </pc:graphicFrameChg>
      </pc:sldChg>
      <pc:sldChg chg="addSp delSp modSp add mod modNotesTx">
        <pc:chgData name="De Pooter Marijn" userId="634ff10e-5ce1-4de2-b291-de73628c3d81" providerId="ADAL" clId="{C8B88183-BE75-4C47-9CFA-A33C8DB2ABD6}" dt="2020-12-07T10:55:08.713" v="19193" actId="1076"/>
        <pc:sldMkLst>
          <pc:docMk/>
          <pc:sldMk cId="3927523395" sldId="417"/>
        </pc:sldMkLst>
        <pc:spChg chg="mod">
          <ac:chgData name="De Pooter Marijn" userId="634ff10e-5ce1-4de2-b291-de73628c3d81" providerId="ADAL" clId="{C8B88183-BE75-4C47-9CFA-A33C8DB2ABD6}" dt="2020-12-06T19:59:03.092" v="8002" actId="20577"/>
          <ac:spMkLst>
            <pc:docMk/>
            <pc:sldMk cId="3927523395" sldId="417"/>
            <ac:spMk id="3" creationId="{4ECABE3C-BC33-8245-822C-EE2D7505A266}"/>
          </ac:spMkLst>
        </pc:spChg>
        <pc:spChg chg="mod">
          <ac:chgData name="De Pooter Marijn" userId="634ff10e-5ce1-4de2-b291-de73628c3d81" providerId="ADAL" clId="{C8B88183-BE75-4C47-9CFA-A33C8DB2ABD6}" dt="2020-12-07T10:46:10.842" v="18493"/>
          <ac:spMkLst>
            <pc:docMk/>
            <pc:sldMk cId="3927523395" sldId="417"/>
            <ac:spMk id="15" creationId="{77E07D23-4886-424C-86A7-D2830D91CDB5}"/>
          </ac:spMkLst>
        </pc:spChg>
        <pc:spChg chg="mod">
          <ac:chgData name="De Pooter Marijn" userId="634ff10e-5ce1-4de2-b291-de73628c3d81" providerId="ADAL" clId="{C8B88183-BE75-4C47-9CFA-A33C8DB2ABD6}" dt="2020-12-07T10:46:19.459" v="18494"/>
          <ac:spMkLst>
            <pc:docMk/>
            <pc:sldMk cId="3927523395" sldId="417"/>
            <ac:spMk id="16" creationId="{5192AAD5-7C4A-4C21-B49F-E9FA1B99B535}"/>
          </ac:spMkLst>
        </pc:spChg>
        <pc:picChg chg="add mod">
          <ac:chgData name="De Pooter Marijn" userId="634ff10e-5ce1-4de2-b291-de73628c3d81" providerId="ADAL" clId="{C8B88183-BE75-4C47-9CFA-A33C8DB2ABD6}" dt="2020-12-07T10:55:08.713" v="19193" actId="1076"/>
          <ac:picMkLst>
            <pc:docMk/>
            <pc:sldMk cId="3927523395" sldId="417"/>
            <ac:picMk id="5" creationId="{164AF014-BEC3-4FD2-8B56-A874F96D2FB6}"/>
          </ac:picMkLst>
        </pc:picChg>
        <pc:picChg chg="del">
          <ac:chgData name="De Pooter Marijn" userId="634ff10e-5ce1-4de2-b291-de73628c3d81" providerId="ADAL" clId="{C8B88183-BE75-4C47-9CFA-A33C8DB2ABD6}" dt="2020-12-06T19:54:34.520" v="7908" actId="478"/>
          <ac:picMkLst>
            <pc:docMk/>
            <pc:sldMk cId="3927523395" sldId="417"/>
            <ac:picMk id="5" creationId="{8C080095-1768-40F4-B832-5AE271B930A1}"/>
          </ac:picMkLst>
        </pc:picChg>
        <pc:picChg chg="add del mod">
          <ac:chgData name="De Pooter Marijn" userId="634ff10e-5ce1-4de2-b291-de73628c3d81" providerId="ADAL" clId="{C8B88183-BE75-4C47-9CFA-A33C8DB2ABD6}" dt="2020-12-06T21:10:54.766" v="9823" actId="478"/>
          <ac:picMkLst>
            <pc:docMk/>
            <pc:sldMk cId="3927523395" sldId="417"/>
            <ac:picMk id="7" creationId="{31A04053-0D8F-4731-B11D-D3D5B2C6BE08}"/>
          </ac:picMkLst>
        </pc:picChg>
        <pc:picChg chg="add del mod">
          <ac:chgData name="De Pooter Marijn" userId="634ff10e-5ce1-4de2-b291-de73628c3d81" providerId="ADAL" clId="{C8B88183-BE75-4C47-9CFA-A33C8DB2ABD6}" dt="2020-12-06T21:11:04.225" v="9826" actId="478"/>
          <ac:picMkLst>
            <pc:docMk/>
            <pc:sldMk cId="3927523395" sldId="417"/>
            <ac:picMk id="14" creationId="{BBA04375-0680-4A43-A248-2EA7A0A089B5}"/>
          </ac:picMkLst>
        </pc:picChg>
        <pc:picChg chg="del">
          <ac:chgData name="De Pooter Marijn" userId="634ff10e-5ce1-4de2-b291-de73628c3d81" providerId="ADAL" clId="{C8B88183-BE75-4C47-9CFA-A33C8DB2ABD6}" dt="2020-12-06T19:54:19.338" v="7902" actId="478"/>
          <ac:picMkLst>
            <pc:docMk/>
            <pc:sldMk cId="3927523395" sldId="417"/>
            <ac:picMk id="17" creationId="{525FC495-E5EC-4799-8C17-CE908F0EE6EC}"/>
          </ac:picMkLst>
        </pc:picChg>
        <pc:picChg chg="add del mod">
          <ac:chgData name="De Pooter Marijn" userId="634ff10e-5ce1-4de2-b291-de73628c3d81" providerId="ADAL" clId="{C8B88183-BE75-4C47-9CFA-A33C8DB2ABD6}" dt="2020-12-06T20:07:27.212" v="8424" actId="22"/>
          <ac:picMkLst>
            <pc:docMk/>
            <pc:sldMk cId="3927523395" sldId="417"/>
            <ac:picMk id="19" creationId="{2D7735DD-1ECD-4768-B4CD-AE7C2F740E01}"/>
          </ac:picMkLst>
        </pc:picChg>
        <pc:picChg chg="add del mod">
          <ac:chgData name="De Pooter Marijn" userId="634ff10e-5ce1-4de2-b291-de73628c3d81" providerId="ADAL" clId="{C8B88183-BE75-4C47-9CFA-A33C8DB2ABD6}" dt="2020-12-06T20:07:24.800" v="8421" actId="22"/>
          <ac:picMkLst>
            <pc:docMk/>
            <pc:sldMk cId="3927523395" sldId="417"/>
            <ac:picMk id="21" creationId="{8044F21F-8AC8-48DE-94F4-DB19014CEC7C}"/>
          </ac:picMkLst>
        </pc:picChg>
        <pc:picChg chg="add del mod">
          <ac:chgData name="De Pooter Marijn" userId="634ff10e-5ce1-4de2-b291-de73628c3d81" providerId="ADAL" clId="{C8B88183-BE75-4C47-9CFA-A33C8DB2ABD6}" dt="2020-12-06T21:11:58.991" v="9829" actId="478"/>
          <ac:picMkLst>
            <pc:docMk/>
            <pc:sldMk cId="3927523395" sldId="417"/>
            <ac:picMk id="23" creationId="{486A6BE9-8809-4719-BA13-E999DDD196A2}"/>
          </ac:picMkLst>
        </pc:picChg>
        <pc:picChg chg="add del mod">
          <ac:chgData name="De Pooter Marijn" userId="634ff10e-5ce1-4de2-b291-de73628c3d81" providerId="ADAL" clId="{C8B88183-BE75-4C47-9CFA-A33C8DB2ABD6}" dt="2020-12-07T10:19:39.321" v="18212" actId="478"/>
          <ac:picMkLst>
            <pc:docMk/>
            <pc:sldMk cId="3927523395" sldId="417"/>
            <ac:picMk id="25" creationId="{3DF1244F-7094-45D6-8FCB-02A71E01A2BA}"/>
          </ac:picMkLst>
        </pc:picChg>
        <pc:picChg chg="add mod">
          <ac:chgData name="De Pooter Marijn" userId="634ff10e-5ce1-4de2-b291-de73628c3d81" providerId="ADAL" clId="{C8B88183-BE75-4C47-9CFA-A33C8DB2ABD6}" dt="2020-12-06T21:12:04.286" v="9831" actId="1076"/>
          <ac:picMkLst>
            <pc:docMk/>
            <pc:sldMk cId="3927523395" sldId="417"/>
            <ac:picMk id="27" creationId="{704BC5A1-244E-44B8-8EEB-E5381940586F}"/>
          </ac:picMkLst>
        </pc:picChg>
      </pc:sldChg>
      <pc:sldChg chg="modSp add mod ord">
        <pc:chgData name="De Pooter Marijn" userId="634ff10e-5ce1-4de2-b291-de73628c3d81" providerId="ADAL" clId="{C8B88183-BE75-4C47-9CFA-A33C8DB2ABD6}" dt="2020-12-06T20:12:43.645" v="8985" actId="113"/>
        <pc:sldMkLst>
          <pc:docMk/>
          <pc:sldMk cId="3593705219" sldId="418"/>
        </pc:sldMkLst>
        <pc:spChg chg="mod">
          <ac:chgData name="De Pooter Marijn" userId="634ff10e-5ce1-4de2-b291-de73628c3d81" providerId="ADAL" clId="{C8B88183-BE75-4C47-9CFA-A33C8DB2ABD6}" dt="2020-12-06T20:12:43.645" v="8985" actId="113"/>
          <ac:spMkLst>
            <pc:docMk/>
            <pc:sldMk cId="3593705219" sldId="418"/>
            <ac:spMk id="3" creationId="{4ECABE3C-BC33-8245-822C-EE2D7505A266}"/>
          </ac:spMkLst>
        </pc:spChg>
      </pc:sldChg>
      <pc:sldChg chg="addSp delSp modSp add mod">
        <pc:chgData name="De Pooter Marijn" userId="634ff10e-5ce1-4de2-b291-de73628c3d81" providerId="ADAL" clId="{C8B88183-BE75-4C47-9CFA-A33C8DB2ABD6}" dt="2020-12-07T10:46:10.842" v="18493"/>
        <pc:sldMkLst>
          <pc:docMk/>
          <pc:sldMk cId="1696823087" sldId="419"/>
        </pc:sldMkLst>
        <pc:spChg chg="mod">
          <ac:chgData name="De Pooter Marijn" userId="634ff10e-5ce1-4de2-b291-de73628c3d81" providerId="ADAL" clId="{C8B88183-BE75-4C47-9CFA-A33C8DB2ABD6}" dt="2020-12-07T10:46:10.842" v="18493"/>
          <ac:spMkLst>
            <pc:docMk/>
            <pc:sldMk cId="1696823087" sldId="419"/>
            <ac:spMk id="3" creationId="{4ECABE3C-BC33-8245-822C-EE2D7505A266}"/>
          </ac:spMkLst>
        </pc:spChg>
        <pc:graphicFrameChg chg="add del mod modGraphic">
          <ac:chgData name="De Pooter Marijn" userId="634ff10e-5ce1-4de2-b291-de73628c3d81" providerId="ADAL" clId="{C8B88183-BE75-4C47-9CFA-A33C8DB2ABD6}" dt="2020-12-06T21:12:20.736" v="9833" actId="478"/>
          <ac:graphicFrameMkLst>
            <pc:docMk/>
            <pc:sldMk cId="1696823087" sldId="419"/>
            <ac:graphicFrameMk id="4" creationId="{8C269EED-54BA-402D-A524-4F3C2725C91B}"/>
          </ac:graphicFrameMkLst>
        </pc:graphicFrameChg>
      </pc:sldChg>
      <pc:sldChg chg="addSp modSp add mod">
        <pc:chgData name="De Pooter Marijn" userId="634ff10e-5ce1-4de2-b291-de73628c3d81" providerId="ADAL" clId="{C8B88183-BE75-4C47-9CFA-A33C8DB2ABD6}" dt="2020-12-07T10:46:19.459" v="18494"/>
        <pc:sldMkLst>
          <pc:docMk/>
          <pc:sldMk cId="219636215" sldId="420"/>
        </pc:sldMkLst>
        <pc:spChg chg="mod">
          <ac:chgData name="De Pooter Marijn" userId="634ff10e-5ce1-4de2-b291-de73628c3d81" providerId="ADAL" clId="{C8B88183-BE75-4C47-9CFA-A33C8DB2ABD6}" dt="2020-12-07T10:46:19.459" v="18494"/>
          <ac:spMkLst>
            <pc:docMk/>
            <pc:sldMk cId="219636215" sldId="420"/>
            <ac:spMk id="3" creationId="{4ECABE3C-BC33-8245-822C-EE2D7505A266}"/>
          </ac:spMkLst>
        </pc:spChg>
        <pc:graphicFrameChg chg="mod modGraphic">
          <ac:chgData name="De Pooter Marijn" userId="634ff10e-5ce1-4de2-b291-de73628c3d81" providerId="ADAL" clId="{C8B88183-BE75-4C47-9CFA-A33C8DB2ABD6}" dt="2020-12-07T10:21:53.436" v="18225" actId="20577"/>
          <ac:graphicFrameMkLst>
            <pc:docMk/>
            <pc:sldMk cId="219636215" sldId="420"/>
            <ac:graphicFrameMk id="4" creationId="{8C269EED-54BA-402D-A524-4F3C2725C91B}"/>
          </ac:graphicFrameMkLst>
        </pc:graphicFrameChg>
        <pc:picChg chg="add mod">
          <ac:chgData name="De Pooter Marijn" userId="634ff10e-5ce1-4de2-b291-de73628c3d81" providerId="ADAL" clId="{C8B88183-BE75-4C47-9CFA-A33C8DB2ABD6}" dt="2020-12-06T20:36:08.670" v="9494" actId="1076"/>
          <ac:picMkLst>
            <pc:docMk/>
            <pc:sldMk cId="219636215" sldId="420"/>
            <ac:picMk id="7" creationId="{84328DB8-7430-496B-BCAF-14175BA3597F}"/>
          </ac:picMkLst>
        </pc:picChg>
        <pc:picChg chg="add mod">
          <ac:chgData name="De Pooter Marijn" userId="634ff10e-5ce1-4de2-b291-de73628c3d81" providerId="ADAL" clId="{C8B88183-BE75-4C47-9CFA-A33C8DB2ABD6}" dt="2020-12-06T20:36:58.047" v="9497" actId="1076"/>
          <ac:picMkLst>
            <pc:docMk/>
            <pc:sldMk cId="219636215" sldId="420"/>
            <ac:picMk id="14" creationId="{B2F384A3-E01F-4974-96AD-9B402C1F9D62}"/>
          </ac:picMkLst>
        </pc:picChg>
        <pc:picChg chg="add mod">
          <ac:chgData name="De Pooter Marijn" userId="634ff10e-5ce1-4de2-b291-de73628c3d81" providerId="ADAL" clId="{C8B88183-BE75-4C47-9CFA-A33C8DB2ABD6}" dt="2020-12-06T20:37:41.278" v="9500" actId="1076"/>
          <ac:picMkLst>
            <pc:docMk/>
            <pc:sldMk cId="219636215" sldId="420"/>
            <ac:picMk id="16" creationId="{3BD13B76-E3F2-4871-A986-11F33F6269E0}"/>
          </ac:picMkLst>
        </pc:picChg>
        <pc:picChg chg="add mod">
          <ac:chgData name="De Pooter Marijn" userId="634ff10e-5ce1-4de2-b291-de73628c3d81" providerId="ADAL" clId="{C8B88183-BE75-4C47-9CFA-A33C8DB2ABD6}" dt="2020-12-06T20:38:19.126" v="9502" actId="1076"/>
          <ac:picMkLst>
            <pc:docMk/>
            <pc:sldMk cId="219636215" sldId="420"/>
            <ac:picMk id="18" creationId="{F8FD97A2-F824-4FA7-8B8B-A489A110522E}"/>
          </ac:picMkLst>
        </pc:picChg>
      </pc:sldChg>
      <pc:sldChg chg="addSp delSp modSp add mod ord modNotesTx">
        <pc:chgData name="De Pooter Marijn" userId="634ff10e-5ce1-4de2-b291-de73628c3d81" providerId="ADAL" clId="{C8B88183-BE75-4C47-9CFA-A33C8DB2ABD6}" dt="2020-12-07T10:46:19.459" v="18494"/>
        <pc:sldMkLst>
          <pc:docMk/>
          <pc:sldMk cId="4182814669" sldId="421"/>
        </pc:sldMkLst>
        <pc:spChg chg="mod">
          <ac:chgData name="De Pooter Marijn" userId="634ff10e-5ce1-4de2-b291-de73628c3d81" providerId="ADAL" clId="{C8B88183-BE75-4C47-9CFA-A33C8DB2ABD6}" dt="2020-12-06T21:59:34.226" v="10810" actId="20577"/>
          <ac:spMkLst>
            <pc:docMk/>
            <pc:sldMk cId="4182814669" sldId="421"/>
            <ac:spMk id="3" creationId="{4ECABE3C-BC33-8245-822C-EE2D7505A266}"/>
          </ac:spMkLst>
        </pc:spChg>
        <pc:spChg chg="mod">
          <ac:chgData name="De Pooter Marijn" userId="634ff10e-5ce1-4de2-b291-de73628c3d81" providerId="ADAL" clId="{C8B88183-BE75-4C47-9CFA-A33C8DB2ABD6}" dt="2020-12-07T10:46:10.842" v="18493"/>
          <ac:spMkLst>
            <pc:docMk/>
            <pc:sldMk cId="4182814669" sldId="421"/>
            <ac:spMk id="5" creationId="{8ED160D7-15DB-486A-A2D0-586106F51211}"/>
          </ac:spMkLst>
        </pc:spChg>
        <pc:spChg chg="mod">
          <ac:chgData name="De Pooter Marijn" userId="634ff10e-5ce1-4de2-b291-de73628c3d81" providerId="ADAL" clId="{C8B88183-BE75-4C47-9CFA-A33C8DB2ABD6}" dt="2020-12-07T10:46:19.459" v="18494"/>
          <ac:spMkLst>
            <pc:docMk/>
            <pc:sldMk cId="4182814669" sldId="421"/>
            <ac:spMk id="15" creationId="{EFBAF435-709B-42AC-8AC1-920A6DDC076E}"/>
          </ac:spMkLst>
        </pc:spChg>
        <pc:picChg chg="add mod">
          <ac:chgData name="De Pooter Marijn" userId="634ff10e-5ce1-4de2-b291-de73628c3d81" providerId="ADAL" clId="{C8B88183-BE75-4C47-9CFA-A33C8DB2ABD6}" dt="2020-12-06T21:41:43.510" v="9929" actId="1076"/>
          <ac:picMkLst>
            <pc:docMk/>
            <pc:sldMk cId="4182814669" sldId="421"/>
            <ac:picMk id="7" creationId="{83FBDC80-9178-4677-B382-C123E127D28B}"/>
          </ac:picMkLst>
        </pc:picChg>
        <pc:picChg chg="add mod">
          <ac:chgData name="De Pooter Marijn" userId="634ff10e-5ce1-4de2-b291-de73628c3d81" providerId="ADAL" clId="{C8B88183-BE75-4C47-9CFA-A33C8DB2ABD6}" dt="2020-12-06T21:46:55.846" v="10395" actId="1076"/>
          <ac:picMkLst>
            <pc:docMk/>
            <pc:sldMk cId="4182814669" sldId="421"/>
            <ac:picMk id="14" creationId="{2C14EE9C-F739-4C1F-ACB9-2E807560500A}"/>
          </ac:picMkLst>
        </pc:picChg>
        <pc:picChg chg="del">
          <ac:chgData name="De Pooter Marijn" userId="634ff10e-5ce1-4de2-b291-de73628c3d81" providerId="ADAL" clId="{C8B88183-BE75-4C47-9CFA-A33C8DB2ABD6}" dt="2020-12-06T21:46:47.266" v="10393" actId="478"/>
          <ac:picMkLst>
            <pc:docMk/>
            <pc:sldMk cId="4182814669" sldId="421"/>
            <ac:picMk id="18" creationId="{2050DB24-207F-405C-8D1E-4B56615B4FE0}"/>
          </ac:picMkLst>
        </pc:picChg>
        <pc:picChg chg="del">
          <ac:chgData name="De Pooter Marijn" userId="634ff10e-5ce1-4de2-b291-de73628c3d81" providerId="ADAL" clId="{C8B88183-BE75-4C47-9CFA-A33C8DB2ABD6}" dt="2020-12-06T21:41:35.143" v="9927" actId="478"/>
          <ac:picMkLst>
            <pc:docMk/>
            <pc:sldMk cId="4182814669" sldId="421"/>
            <ac:picMk id="22" creationId="{9520409F-59CA-466B-A8B5-8209C0D8285A}"/>
          </ac:picMkLst>
        </pc:picChg>
      </pc:sldChg>
      <pc:sldChg chg="add del ord">
        <pc:chgData name="De Pooter Marijn" userId="634ff10e-5ce1-4de2-b291-de73628c3d81" providerId="ADAL" clId="{C8B88183-BE75-4C47-9CFA-A33C8DB2ABD6}" dt="2020-12-06T21:45:41.939" v="10392" actId="47"/>
        <pc:sldMkLst>
          <pc:docMk/>
          <pc:sldMk cId="1971398196" sldId="422"/>
        </pc:sldMkLst>
      </pc:sldChg>
      <pc:sldChg chg="modSp add mod ord modNotesTx">
        <pc:chgData name="De Pooter Marijn" userId="634ff10e-5ce1-4de2-b291-de73628c3d81" providerId="ADAL" clId="{C8B88183-BE75-4C47-9CFA-A33C8DB2ABD6}" dt="2020-12-06T21:45:28.837" v="10391" actId="20577"/>
        <pc:sldMkLst>
          <pc:docMk/>
          <pc:sldMk cId="2985106824" sldId="423"/>
        </pc:sldMkLst>
        <pc:spChg chg="mod">
          <ac:chgData name="De Pooter Marijn" userId="634ff10e-5ce1-4de2-b291-de73628c3d81" providerId="ADAL" clId="{C8B88183-BE75-4C47-9CFA-A33C8DB2ABD6}" dt="2020-12-06T21:44:56.341" v="10209" actId="113"/>
          <ac:spMkLst>
            <pc:docMk/>
            <pc:sldMk cId="2985106824" sldId="423"/>
            <ac:spMk id="3" creationId="{4ECABE3C-BC33-8245-822C-EE2D7505A266}"/>
          </ac:spMkLst>
        </pc:spChg>
      </pc:sldChg>
      <pc:sldChg chg="addSp delSp modSp add mod ord modNotesTx">
        <pc:chgData name="De Pooter Marijn" userId="634ff10e-5ce1-4de2-b291-de73628c3d81" providerId="ADAL" clId="{C8B88183-BE75-4C47-9CFA-A33C8DB2ABD6}" dt="2020-12-07T10:46:19.459" v="18494"/>
        <pc:sldMkLst>
          <pc:docMk/>
          <pc:sldMk cId="2094545115" sldId="424"/>
        </pc:sldMkLst>
        <pc:spChg chg="mod">
          <ac:chgData name="De Pooter Marijn" userId="634ff10e-5ce1-4de2-b291-de73628c3d81" providerId="ADAL" clId="{C8B88183-BE75-4C47-9CFA-A33C8DB2ABD6}" dt="2020-12-06T22:09:22.704" v="10851" actId="20577"/>
          <ac:spMkLst>
            <pc:docMk/>
            <pc:sldMk cId="2094545115" sldId="424"/>
            <ac:spMk id="3" creationId="{4ECABE3C-BC33-8245-822C-EE2D7505A266}"/>
          </ac:spMkLst>
        </pc:spChg>
        <pc:spChg chg="mod">
          <ac:chgData name="De Pooter Marijn" userId="634ff10e-5ce1-4de2-b291-de73628c3d81" providerId="ADAL" clId="{C8B88183-BE75-4C47-9CFA-A33C8DB2ABD6}" dt="2020-12-07T10:46:10.842" v="18493"/>
          <ac:spMkLst>
            <pc:docMk/>
            <pc:sldMk cId="2094545115" sldId="424"/>
            <ac:spMk id="15" creationId="{77E07D23-4886-424C-86A7-D2830D91CDB5}"/>
          </ac:spMkLst>
        </pc:spChg>
        <pc:spChg chg="mod">
          <ac:chgData name="De Pooter Marijn" userId="634ff10e-5ce1-4de2-b291-de73628c3d81" providerId="ADAL" clId="{C8B88183-BE75-4C47-9CFA-A33C8DB2ABD6}" dt="2020-12-07T10:46:19.459" v="18494"/>
          <ac:spMkLst>
            <pc:docMk/>
            <pc:sldMk cId="2094545115" sldId="424"/>
            <ac:spMk id="16" creationId="{5192AAD5-7C4A-4C21-B49F-E9FA1B99B535}"/>
          </ac:spMkLst>
        </pc:spChg>
        <pc:picChg chg="add mod">
          <ac:chgData name="De Pooter Marijn" userId="634ff10e-5ce1-4de2-b291-de73628c3d81" providerId="ADAL" clId="{C8B88183-BE75-4C47-9CFA-A33C8DB2ABD6}" dt="2020-12-06T22:10:13.971" v="10861" actId="1038"/>
          <ac:picMkLst>
            <pc:docMk/>
            <pc:sldMk cId="2094545115" sldId="424"/>
            <ac:picMk id="5" creationId="{4CA63606-3621-45CD-A3FF-FDF39E4831A7}"/>
          </ac:picMkLst>
        </pc:picChg>
        <pc:picChg chg="add del mod">
          <ac:chgData name="De Pooter Marijn" userId="634ff10e-5ce1-4de2-b291-de73628c3d81" providerId="ADAL" clId="{C8B88183-BE75-4C47-9CFA-A33C8DB2ABD6}" dt="2020-12-06T22:30:12.835" v="11515" actId="478"/>
          <ac:picMkLst>
            <pc:docMk/>
            <pc:sldMk cId="2094545115" sldId="424"/>
            <ac:picMk id="13" creationId="{D37BAE20-3CFB-435B-8BEF-01A79AAC9310}"/>
          </ac:picMkLst>
        </pc:picChg>
        <pc:picChg chg="add del mod">
          <ac:chgData name="De Pooter Marijn" userId="634ff10e-5ce1-4de2-b291-de73628c3d81" providerId="ADAL" clId="{C8B88183-BE75-4C47-9CFA-A33C8DB2ABD6}" dt="2020-12-06T22:30:12.269" v="11514" actId="22"/>
          <ac:picMkLst>
            <pc:docMk/>
            <pc:sldMk cId="2094545115" sldId="424"/>
            <ac:picMk id="17" creationId="{A4BE2089-8BCB-404E-8DAF-69E427AFB021}"/>
          </ac:picMkLst>
        </pc:picChg>
        <pc:picChg chg="del">
          <ac:chgData name="De Pooter Marijn" userId="634ff10e-5ce1-4de2-b291-de73628c3d81" providerId="ADAL" clId="{C8B88183-BE75-4C47-9CFA-A33C8DB2ABD6}" dt="2020-12-06T22:10:05.302" v="10852" actId="478"/>
          <ac:picMkLst>
            <pc:docMk/>
            <pc:sldMk cId="2094545115" sldId="424"/>
            <ac:picMk id="19" creationId="{C188EDE7-3228-41DE-AE69-3258C93EC645}"/>
          </ac:picMkLst>
        </pc:picChg>
        <pc:picChg chg="del">
          <ac:chgData name="De Pooter Marijn" userId="634ff10e-5ce1-4de2-b291-de73628c3d81" providerId="ADAL" clId="{C8B88183-BE75-4C47-9CFA-A33C8DB2ABD6}" dt="2020-12-06T22:24:43.923" v="11244" actId="478"/>
          <ac:picMkLst>
            <pc:docMk/>
            <pc:sldMk cId="2094545115" sldId="424"/>
            <ac:picMk id="21" creationId="{5E2CC327-D2E8-4AF5-A9B0-D59D868CAA7C}"/>
          </ac:picMkLst>
        </pc:picChg>
      </pc:sldChg>
      <pc:sldChg chg="addSp delSp modSp add mod modNotesTx">
        <pc:chgData name="De Pooter Marijn" userId="634ff10e-5ce1-4de2-b291-de73628c3d81" providerId="ADAL" clId="{C8B88183-BE75-4C47-9CFA-A33C8DB2ABD6}" dt="2020-12-07T10:46:19.459" v="18494"/>
        <pc:sldMkLst>
          <pc:docMk/>
          <pc:sldMk cId="2644820881" sldId="425"/>
        </pc:sldMkLst>
        <pc:spChg chg="mod">
          <ac:chgData name="De Pooter Marijn" userId="634ff10e-5ce1-4de2-b291-de73628c3d81" providerId="ADAL" clId="{C8B88183-BE75-4C47-9CFA-A33C8DB2ABD6}" dt="2020-12-06T22:31:09.569" v="11651" actId="20577"/>
          <ac:spMkLst>
            <pc:docMk/>
            <pc:sldMk cId="2644820881" sldId="425"/>
            <ac:spMk id="3" creationId="{4ECABE3C-BC33-8245-822C-EE2D7505A266}"/>
          </ac:spMkLst>
        </pc:spChg>
        <pc:spChg chg="mod">
          <ac:chgData name="De Pooter Marijn" userId="634ff10e-5ce1-4de2-b291-de73628c3d81" providerId="ADAL" clId="{C8B88183-BE75-4C47-9CFA-A33C8DB2ABD6}" dt="2020-12-07T10:46:10.842" v="18493"/>
          <ac:spMkLst>
            <pc:docMk/>
            <pc:sldMk cId="2644820881" sldId="425"/>
            <ac:spMk id="15" creationId="{77E07D23-4886-424C-86A7-D2830D91CDB5}"/>
          </ac:spMkLst>
        </pc:spChg>
        <pc:spChg chg="mod">
          <ac:chgData name="De Pooter Marijn" userId="634ff10e-5ce1-4de2-b291-de73628c3d81" providerId="ADAL" clId="{C8B88183-BE75-4C47-9CFA-A33C8DB2ABD6}" dt="2020-12-07T10:46:19.459" v="18494"/>
          <ac:spMkLst>
            <pc:docMk/>
            <pc:sldMk cId="2644820881" sldId="425"/>
            <ac:spMk id="16" creationId="{5192AAD5-7C4A-4C21-B49F-E9FA1B99B535}"/>
          </ac:spMkLst>
        </pc:spChg>
        <pc:picChg chg="del">
          <ac:chgData name="De Pooter Marijn" userId="634ff10e-5ce1-4de2-b291-de73628c3d81" providerId="ADAL" clId="{C8B88183-BE75-4C47-9CFA-A33C8DB2ABD6}" dt="2020-12-06T22:32:21.976" v="11652" actId="478"/>
          <ac:picMkLst>
            <pc:docMk/>
            <pc:sldMk cId="2644820881" sldId="425"/>
            <ac:picMk id="5" creationId="{4CA63606-3621-45CD-A3FF-FDF39E4831A7}"/>
          </ac:picMkLst>
        </pc:picChg>
        <pc:picChg chg="add mod">
          <ac:chgData name="De Pooter Marijn" userId="634ff10e-5ce1-4de2-b291-de73628c3d81" providerId="ADAL" clId="{C8B88183-BE75-4C47-9CFA-A33C8DB2ABD6}" dt="2020-12-06T22:30:31.914" v="11521" actId="1037"/>
          <ac:picMkLst>
            <pc:docMk/>
            <pc:sldMk cId="2644820881" sldId="425"/>
            <ac:picMk id="7" creationId="{9271AD10-F843-49E1-AF81-63E87F200E8D}"/>
          </ac:picMkLst>
        </pc:picChg>
        <pc:picChg chg="del">
          <ac:chgData name="De Pooter Marijn" userId="634ff10e-5ce1-4de2-b291-de73628c3d81" providerId="ADAL" clId="{C8B88183-BE75-4C47-9CFA-A33C8DB2ABD6}" dt="2020-12-06T22:30:18.343" v="11516" actId="478"/>
          <ac:picMkLst>
            <pc:docMk/>
            <pc:sldMk cId="2644820881" sldId="425"/>
            <ac:picMk id="13" creationId="{D37BAE20-3CFB-435B-8BEF-01A79AAC9310}"/>
          </ac:picMkLst>
        </pc:picChg>
        <pc:picChg chg="add mod">
          <ac:chgData name="De Pooter Marijn" userId="634ff10e-5ce1-4de2-b291-de73628c3d81" providerId="ADAL" clId="{C8B88183-BE75-4C47-9CFA-A33C8DB2ABD6}" dt="2020-12-06T22:47:55.167" v="12169" actId="1037"/>
          <ac:picMkLst>
            <pc:docMk/>
            <pc:sldMk cId="2644820881" sldId="425"/>
            <ac:picMk id="17" creationId="{F05A7BBE-5E6B-49FF-9DE9-0647261E2649}"/>
          </ac:picMkLst>
        </pc:picChg>
      </pc:sldChg>
      <pc:sldChg chg="addSp delSp modSp add mod modNotesTx">
        <pc:chgData name="De Pooter Marijn" userId="634ff10e-5ce1-4de2-b291-de73628c3d81" providerId="ADAL" clId="{C8B88183-BE75-4C47-9CFA-A33C8DB2ABD6}" dt="2020-12-07T10:46:19.459" v="18494"/>
        <pc:sldMkLst>
          <pc:docMk/>
          <pc:sldMk cId="2552500809" sldId="426"/>
        </pc:sldMkLst>
        <pc:spChg chg="mod">
          <ac:chgData name="De Pooter Marijn" userId="634ff10e-5ce1-4de2-b291-de73628c3d81" providerId="ADAL" clId="{C8B88183-BE75-4C47-9CFA-A33C8DB2ABD6}" dt="2020-12-06T23:19:58.464" v="13231" actId="6549"/>
          <ac:spMkLst>
            <pc:docMk/>
            <pc:sldMk cId="2552500809" sldId="426"/>
            <ac:spMk id="3" creationId="{4ECABE3C-BC33-8245-822C-EE2D7505A266}"/>
          </ac:spMkLst>
        </pc:spChg>
        <pc:spChg chg="mod">
          <ac:chgData name="De Pooter Marijn" userId="634ff10e-5ce1-4de2-b291-de73628c3d81" providerId="ADAL" clId="{C8B88183-BE75-4C47-9CFA-A33C8DB2ABD6}" dt="2020-12-07T10:46:10.842" v="18493"/>
          <ac:spMkLst>
            <pc:docMk/>
            <pc:sldMk cId="2552500809" sldId="426"/>
            <ac:spMk id="15" creationId="{77E07D23-4886-424C-86A7-D2830D91CDB5}"/>
          </ac:spMkLst>
        </pc:spChg>
        <pc:spChg chg="mod">
          <ac:chgData name="De Pooter Marijn" userId="634ff10e-5ce1-4de2-b291-de73628c3d81" providerId="ADAL" clId="{C8B88183-BE75-4C47-9CFA-A33C8DB2ABD6}" dt="2020-12-07T10:46:19.459" v="18494"/>
          <ac:spMkLst>
            <pc:docMk/>
            <pc:sldMk cId="2552500809" sldId="426"/>
            <ac:spMk id="16" creationId="{5192AAD5-7C4A-4C21-B49F-E9FA1B99B535}"/>
          </ac:spMkLst>
        </pc:spChg>
        <pc:picChg chg="add del mod">
          <ac:chgData name="De Pooter Marijn" userId="634ff10e-5ce1-4de2-b291-de73628c3d81" providerId="ADAL" clId="{C8B88183-BE75-4C47-9CFA-A33C8DB2ABD6}" dt="2020-12-06T23:22:07.644" v="13232" actId="478"/>
          <ac:picMkLst>
            <pc:docMk/>
            <pc:sldMk cId="2552500809" sldId="426"/>
            <ac:picMk id="5" creationId="{6D6B04ED-7DFA-40A0-A123-16CCE076ED7F}"/>
          </ac:picMkLst>
        </pc:picChg>
        <pc:picChg chg="del">
          <ac:chgData name="De Pooter Marijn" userId="634ff10e-5ce1-4de2-b291-de73628c3d81" providerId="ADAL" clId="{C8B88183-BE75-4C47-9CFA-A33C8DB2ABD6}" dt="2020-12-06T22:46:30.252" v="12132" actId="478"/>
          <ac:picMkLst>
            <pc:docMk/>
            <pc:sldMk cId="2552500809" sldId="426"/>
            <ac:picMk id="7" creationId="{9271AD10-F843-49E1-AF81-63E87F200E8D}"/>
          </ac:picMkLst>
        </pc:picChg>
        <pc:picChg chg="add del mod">
          <ac:chgData name="De Pooter Marijn" userId="634ff10e-5ce1-4de2-b291-de73628c3d81" providerId="ADAL" clId="{C8B88183-BE75-4C47-9CFA-A33C8DB2ABD6}" dt="2020-12-06T23:18:50.727" v="13210" actId="478"/>
          <ac:picMkLst>
            <pc:docMk/>
            <pc:sldMk cId="2552500809" sldId="426"/>
            <ac:picMk id="14" creationId="{CB5167BE-C75B-4C06-A78A-091D6228069B}"/>
          </ac:picMkLst>
        </pc:picChg>
        <pc:picChg chg="del">
          <ac:chgData name="De Pooter Marijn" userId="634ff10e-5ce1-4de2-b291-de73628c3d81" providerId="ADAL" clId="{C8B88183-BE75-4C47-9CFA-A33C8DB2ABD6}" dt="2020-12-06T22:46:53.291" v="12135" actId="478"/>
          <ac:picMkLst>
            <pc:docMk/>
            <pc:sldMk cId="2552500809" sldId="426"/>
            <ac:picMk id="17" creationId="{F05A7BBE-5E6B-49FF-9DE9-0647261E2649}"/>
          </ac:picMkLst>
        </pc:picChg>
        <pc:picChg chg="add del mod">
          <ac:chgData name="De Pooter Marijn" userId="634ff10e-5ce1-4de2-b291-de73628c3d81" providerId="ADAL" clId="{C8B88183-BE75-4C47-9CFA-A33C8DB2ABD6}" dt="2020-12-06T23:18:45.574" v="13207" actId="478"/>
          <ac:picMkLst>
            <pc:docMk/>
            <pc:sldMk cId="2552500809" sldId="426"/>
            <ac:picMk id="18" creationId="{8FD16593-89BA-48AB-83C5-8B6E86D2F890}"/>
          </ac:picMkLst>
        </pc:picChg>
        <pc:picChg chg="add mod">
          <ac:chgData name="De Pooter Marijn" userId="634ff10e-5ce1-4de2-b291-de73628c3d81" providerId="ADAL" clId="{C8B88183-BE75-4C47-9CFA-A33C8DB2ABD6}" dt="2020-12-06T23:19:34.390" v="13212" actId="1076"/>
          <ac:picMkLst>
            <pc:docMk/>
            <pc:sldMk cId="2552500809" sldId="426"/>
            <ac:picMk id="20" creationId="{1CFB06E4-3920-4172-B8A4-7FB04FE18867}"/>
          </ac:picMkLst>
        </pc:picChg>
        <pc:picChg chg="add mod">
          <ac:chgData name="De Pooter Marijn" userId="634ff10e-5ce1-4de2-b291-de73628c3d81" providerId="ADAL" clId="{C8B88183-BE75-4C47-9CFA-A33C8DB2ABD6}" dt="2020-12-06T23:22:15.846" v="13234" actId="1076"/>
          <ac:picMkLst>
            <pc:docMk/>
            <pc:sldMk cId="2552500809" sldId="426"/>
            <ac:picMk id="22" creationId="{8F4C0668-1CCA-483F-8E40-900C266B64D2}"/>
          </ac:picMkLst>
        </pc:picChg>
      </pc:sldChg>
      <pc:sldChg chg="delSp modSp add mod ord">
        <pc:chgData name="De Pooter Marijn" userId="634ff10e-5ce1-4de2-b291-de73628c3d81" providerId="ADAL" clId="{C8B88183-BE75-4C47-9CFA-A33C8DB2ABD6}" dt="2020-12-07T10:55:28.498" v="19194" actId="478"/>
        <pc:sldMkLst>
          <pc:docMk/>
          <pc:sldMk cId="3271586925" sldId="427"/>
        </pc:sldMkLst>
        <pc:spChg chg="mod">
          <ac:chgData name="De Pooter Marijn" userId="634ff10e-5ce1-4de2-b291-de73628c3d81" providerId="ADAL" clId="{C8B88183-BE75-4C47-9CFA-A33C8DB2ABD6}" dt="2020-12-06T22:47:40.505" v="12166" actId="20577"/>
          <ac:spMkLst>
            <pc:docMk/>
            <pc:sldMk cId="3271586925" sldId="427"/>
            <ac:spMk id="3" creationId="{5F04B32D-BE96-E54F-AD6E-D4120B8E2BFF}"/>
          </ac:spMkLst>
        </pc:spChg>
        <pc:spChg chg="del">
          <ac:chgData name="De Pooter Marijn" userId="634ff10e-5ce1-4de2-b291-de73628c3d81" providerId="ADAL" clId="{C8B88183-BE75-4C47-9CFA-A33C8DB2ABD6}" dt="2020-12-07T10:55:28.498" v="19194" actId="478"/>
          <ac:spMkLst>
            <pc:docMk/>
            <pc:sldMk cId="3271586925" sldId="427"/>
            <ac:spMk id="4" creationId="{E73F6282-504B-FB44-8752-56695D8EC96B}"/>
          </ac:spMkLst>
        </pc:spChg>
      </pc:sldChg>
      <pc:sldChg chg="addSp delSp modSp add mod ord modNotesTx">
        <pc:chgData name="De Pooter Marijn" userId="634ff10e-5ce1-4de2-b291-de73628c3d81" providerId="ADAL" clId="{C8B88183-BE75-4C47-9CFA-A33C8DB2ABD6}" dt="2020-12-07T10:46:10.842" v="18493"/>
        <pc:sldMkLst>
          <pc:docMk/>
          <pc:sldMk cId="1974240369" sldId="428"/>
        </pc:sldMkLst>
        <pc:spChg chg="mod">
          <ac:chgData name="De Pooter Marijn" userId="634ff10e-5ce1-4de2-b291-de73628c3d81" providerId="ADAL" clId="{C8B88183-BE75-4C47-9CFA-A33C8DB2ABD6}" dt="2020-12-06T22:48:14.711" v="12196" actId="20577"/>
          <ac:spMkLst>
            <pc:docMk/>
            <pc:sldMk cId="1974240369" sldId="428"/>
            <ac:spMk id="2" creationId="{E86959B1-3923-4945-A1AB-86C646A4550E}"/>
          </ac:spMkLst>
        </pc:spChg>
        <pc:spChg chg="mod">
          <ac:chgData name="De Pooter Marijn" userId="634ff10e-5ce1-4de2-b291-de73628c3d81" providerId="ADAL" clId="{C8B88183-BE75-4C47-9CFA-A33C8DB2ABD6}" dt="2020-12-06T23:23:32.430" v="13260"/>
          <ac:spMkLst>
            <pc:docMk/>
            <pc:sldMk cId="1974240369" sldId="428"/>
            <ac:spMk id="3" creationId="{4ECABE3C-BC33-8245-822C-EE2D7505A266}"/>
          </ac:spMkLst>
        </pc:spChg>
        <pc:spChg chg="mod">
          <ac:chgData name="De Pooter Marijn" userId="634ff10e-5ce1-4de2-b291-de73628c3d81" providerId="ADAL" clId="{C8B88183-BE75-4C47-9CFA-A33C8DB2ABD6}" dt="2020-12-07T10:46:10.842" v="18493"/>
          <ac:spMkLst>
            <pc:docMk/>
            <pc:sldMk cId="1974240369" sldId="428"/>
            <ac:spMk id="15" creationId="{77E07D23-4886-424C-86A7-D2830D91CDB5}"/>
          </ac:spMkLst>
        </pc:spChg>
        <pc:spChg chg="del">
          <ac:chgData name="De Pooter Marijn" userId="634ff10e-5ce1-4de2-b291-de73628c3d81" providerId="ADAL" clId="{C8B88183-BE75-4C47-9CFA-A33C8DB2ABD6}" dt="2020-12-06T23:14:10.874" v="13206" actId="478"/>
          <ac:spMkLst>
            <pc:docMk/>
            <pc:sldMk cId="1974240369" sldId="428"/>
            <ac:spMk id="16" creationId="{5192AAD5-7C4A-4C21-B49F-E9FA1B99B535}"/>
          </ac:spMkLst>
        </pc:spChg>
        <pc:picChg chg="del">
          <ac:chgData name="De Pooter Marijn" userId="634ff10e-5ce1-4de2-b291-de73628c3d81" providerId="ADAL" clId="{C8B88183-BE75-4C47-9CFA-A33C8DB2ABD6}" dt="2020-12-06T23:14:08.286" v="13205" actId="478"/>
          <ac:picMkLst>
            <pc:docMk/>
            <pc:sldMk cId="1974240369" sldId="428"/>
            <ac:picMk id="5" creationId="{6D6B04ED-7DFA-40A0-A123-16CCE076ED7F}"/>
          </ac:picMkLst>
        </pc:picChg>
        <pc:picChg chg="add mod">
          <ac:chgData name="De Pooter Marijn" userId="634ff10e-5ce1-4de2-b291-de73628c3d81" providerId="ADAL" clId="{C8B88183-BE75-4C47-9CFA-A33C8DB2ABD6}" dt="2020-12-07T08:23:12.722" v="15451" actId="1076"/>
          <ac:picMkLst>
            <pc:docMk/>
            <pc:sldMk cId="1974240369" sldId="428"/>
            <ac:picMk id="5" creationId="{F7319C2D-E7A1-46C3-9ADF-A169F1241CF7}"/>
          </ac:picMkLst>
        </pc:picChg>
        <pc:picChg chg="del">
          <ac:chgData name="De Pooter Marijn" userId="634ff10e-5ce1-4de2-b291-de73628c3d81" providerId="ADAL" clId="{C8B88183-BE75-4C47-9CFA-A33C8DB2ABD6}" dt="2020-12-07T08:23:00.987" v="15447" actId="478"/>
          <ac:picMkLst>
            <pc:docMk/>
            <pc:sldMk cId="1974240369" sldId="428"/>
            <ac:picMk id="18" creationId="{8FD16593-89BA-48AB-83C5-8B6E86D2F890}"/>
          </ac:picMkLst>
        </pc:picChg>
      </pc:sldChg>
      <pc:sldChg chg="modSp add mod ord modNotesTx">
        <pc:chgData name="De Pooter Marijn" userId="634ff10e-5ce1-4de2-b291-de73628c3d81" providerId="ADAL" clId="{C8B88183-BE75-4C47-9CFA-A33C8DB2ABD6}" dt="2020-12-07T10:28:46.881" v="18236" actId="20577"/>
        <pc:sldMkLst>
          <pc:docMk/>
          <pc:sldMk cId="580348637" sldId="429"/>
        </pc:sldMkLst>
        <pc:spChg chg="mod">
          <ac:chgData name="De Pooter Marijn" userId="634ff10e-5ce1-4de2-b291-de73628c3d81" providerId="ADAL" clId="{C8B88183-BE75-4C47-9CFA-A33C8DB2ABD6}" dt="2020-12-06T22:48:36.329" v="12227" actId="20577"/>
          <ac:spMkLst>
            <pc:docMk/>
            <pc:sldMk cId="580348637" sldId="429"/>
            <ac:spMk id="2" creationId="{E86959B1-3923-4945-A1AB-86C646A4550E}"/>
          </ac:spMkLst>
        </pc:spChg>
        <pc:spChg chg="mod">
          <ac:chgData name="De Pooter Marijn" userId="634ff10e-5ce1-4de2-b291-de73628c3d81" providerId="ADAL" clId="{C8B88183-BE75-4C47-9CFA-A33C8DB2ABD6}" dt="2020-12-07T10:28:46.881" v="18236" actId="20577"/>
          <ac:spMkLst>
            <pc:docMk/>
            <pc:sldMk cId="580348637" sldId="429"/>
            <ac:spMk id="3" creationId="{4ECABE3C-BC33-8245-822C-EE2D7505A266}"/>
          </ac:spMkLst>
        </pc:spChg>
      </pc:sldChg>
      <pc:sldChg chg="modSp add mod ord">
        <pc:chgData name="De Pooter Marijn" userId="634ff10e-5ce1-4de2-b291-de73628c3d81" providerId="ADAL" clId="{C8B88183-BE75-4C47-9CFA-A33C8DB2ABD6}" dt="2020-12-07T08:27:17.685" v="15666" actId="20577"/>
        <pc:sldMkLst>
          <pc:docMk/>
          <pc:sldMk cId="3842676679" sldId="430"/>
        </pc:sldMkLst>
        <pc:spChg chg="mod">
          <ac:chgData name="De Pooter Marijn" userId="634ff10e-5ce1-4de2-b291-de73628c3d81" providerId="ADAL" clId="{C8B88183-BE75-4C47-9CFA-A33C8DB2ABD6}" dt="2020-12-07T08:27:17.685" v="15666" actId="20577"/>
          <ac:spMkLst>
            <pc:docMk/>
            <pc:sldMk cId="3842676679" sldId="430"/>
            <ac:spMk id="3" creationId="{4ECABE3C-BC33-8245-822C-EE2D7505A266}"/>
          </ac:spMkLst>
        </pc:spChg>
      </pc:sldChg>
      <pc:sldChg chg="addSp delSp modSp add mod modNotesTx">
        <pc:chgData name="De Pooter Marijn" userId="634ff10e-5ce1-4de2-b291-de73628c3d81" providerId="ADAL" clId="{C8B88183-BE75-4C47-9CFA-A33C8DB2ABD6}" dt="2020-12-07T10:46:19.459" v="18494"/>
        <pc:sldMkLst>
          <pc:docMk/>
          <pc:sldMk cId="2233458514" sldId="431"/>
        </pc:sldMkLst>
        <pc:spChg chg="mod">
          <ac:chgData name="De Pooter Marijn" userId="634ff10e-5ce1-4de2-b291-de73628c3d81" providerId="ADAL" clId="{C8B88183-BE75-4C47-9CFA-A33C8DB2ABD6}" dt="2020-12-07T10:44:02.683" v="18275"/>
          <ac:spMkLst>
            <pc:docMk/>
            <pc:sldMk cId="2233458514" sldId="431"/>
            <ac:spMk id="2" creationId="{E86959B1-3923-4945-A1AB-86C646A4550E}"/>
          </ac:spMkLst>
        </pc:spChg>
        <pc:spChg chg="mod">
          <ac:chgData name="De Pooter Marijn" userId="634ff10e-5ce1-4de2-b291-de73628c3d81" providerId="ADAL" clId="{C8B88183-BE75-4C47-9CFA-A33C8DB2ABD6}" dt="2020-12-06T23:23:35.536" v="13261"/>
          <ac:spMkLst>
            <pc:docMk/>
            <pc:sldMk cId="2233458514" sldId="431"/>
            <ac:spMk id="3" creationId="{4ECABE3C-BC33-8245-822C-EE2D7505A266}"/>
          </ac:spMkLst>
        </pc:spChg>
        <pc:spChg chg="add del mod">
          <ac:chgData name="De Pooter Marijn" userId="634ff10e-5ce1-4de2-b291-de73628c3d81" providerId="ADAL" clId="{C8B88183-BE75-4C47-9CFA-A33C8DB2ABD6}" dt="2020-12-07T10:46:19.459" v="18494"/>
          <ac:spMkLst>
            <pc:docMk/>
            <pc:sldMk cId="2233458514" sldId="431"/>
            <ac:spMk id="15" creationId="{77E07D23-4886-424C-86A7-D2830D91CDB5}"/>
          </ac:spMkLst>
        </pc:spChg>
        <pc:spChg chg="del">
          <ac:chgData name="De Pooter Marijn" userId="634ff10e-5ce1-4de2-b291-de73628c3d81" providerId="ADAL" clId="{C8B88183-BE75-4C47-9CFA-A33C8DB2ABD6}" dt="2020-12-06T23:22:52.958" v="13242" actId="478"/>
          <ac:spMkLst>
            <pc:docMk/>
            <pc:sldMk cId="2233458514" sldId="431"/>
            <ac:spMk id="16" creationId="{5192AAD5-7C4A-4C21-B49F-E9FA1B99B535}"/>
          </ac:spMkLst>
        </pc:spChg>
        <pc:picChg chg="del">
          <ac:chgData name="De Pooter Marijn" userId="634ff10e-5ce1-4de2-b291-de73628c3d81" providerId="ADAL" clId="{C8B88183-BE75-4C47-9CFA-A33C8DB2ABD6}" dt="2020-12-06T23:22:46.717" v="13240" actId="478"/>
          <ac:picMkLst>
            <pc:docMk/>
            <pc:sldMk cId="2233458514" sldId="431"/>
            <ac:picMk id="5" creationId="{6D6B04ED-7DFA-40A0-A123-16CCE076ED7F}"/>
          </ac:picMkLst>
        </pc:picChg>
        <pc:picChg chg="add mod">
          <ac:chgData name="De Pooter Marijn" userId="634ff10e-5ce1-4de2-b291-de73628c3d81" providerId="ADAL" clId="{C8B88183-BE75-4C47-9CFA-A33C8DB2ABD6}" dt="2020-12-06T23:28:58.599" v="13264" actId="1076"/>
          <ac:picMkLst>
            <pc:docMk/>
            <pc:sldMk cId="2233458514" sldId="431"/>
            <ac:picMk id="7" creationId="{D72F2261-A400-45BE-8FF6-8E4D2F9976BC}"/>
          </ac:picMkLst>
        </pc:picChg>
        <pc:picChg chg="add del">
          <ac:chgData name="De Pooter Marijn" userId="634ff10e-5ce1-4de2-b291-de73628c3d81" providerId="ADAL" clId="{C8B88183-BE75-4C47-9CFA-A33C8DB2ABD6}" dt="2020-12-06T23:28:53.168" v="13262" actId="478"/>
          <ac:picMkLst>
            <pc:docMk/>
            <pc:sldMk cId="2233458514" sldId="431"/>
            <ac:picMk id="18" creationId="{8FD16593-89BA-48AB-83C5-8B6E86D2F890}"/>
          </ac:picMkLst>
        </pc:picChg>
      </pc:sldChg>
      <pc:sldChg chg="addSp delSp modSp add mod">
        <pc:chgData name="De Pooter Marijn" userId="634ff10e-5ce1-4de2-b291-de73628c3d81" providerId="ADAL" clId="{C8B88183-BE75-4C47-9CFA-A33C8DB2ABD6}" dt="2020-12-07T12:05:20.986" v="19421" actId="20577"/>
        <pc:sldMkLst>
          <pc:docMk/>
          <pc:sldMk cId="2645250112" sldId="432"/>
        </pc:sldMkLst>
        <pc:spChg chg="add del mod">
          <ac:chgData name="De Pooter Marijn" userId="634ff10e-5ce1-4de2-b291-de73628c3d81" providerId="ADAL" clId="{C8B88183-BE75-4C47-9CFA-A33C8DB2ABD6}" dt="2020-12-07T07:32:31.339" v="13473"/>
          <ac:spMkLst>
            <pc:docMk/>
            <pc:sldMk cId="2645250112" sldId="432"/>
            <ac:spMk id="3" creationId="{4ECABE3C-BC33-8245-822C-EE2D7505A266}"/>
          </ac:spMkLst>
        </pc:spChg>
        <pc:spChg chg="add del mod">
          <ac:chgData name="De Pooter Marijn" userId="634ff10e-5ce1-4de2-b291-de73628c3d81" providerId="ADAL" clId="{C8B88183-BE75-4C47-9CFA-A33C8DB2ABD6}" dt="2020-12-07T07:31:58.898" v="13469" actId="478"/>
          <ac:spMkLst>
            <pc:docMk/>
            <pc:sldMk cId="2645250112" sldId="432"/>
            <ac:spMk id="5" creationId="{8DA6AAFE-CEC6-4A3D-81A6-856D698993AD}"/>
          </ac:spMkLst>
        </pc:spChg>
        <pc:spChg chg="add mod">
          <ac:chgData name="De Pooter Marijn" userId="634ff10e-5ce1-4de2-b291-de73628c3d81" providerId="ADAL" clId="{C8B88183-BE75-4C47-9CFA-A33C8DB2ABD6}" dt="2020-12-07T07:36:03.746" v="13597" actId="554"/>
          <ac:spMkLst>
            <pc:docMk/>
            <pc:sldMk cId="2645250112" sldId="432"/>
            <ac:spMk id="7" creationId="{8F23F48C-9F1A-4EAE-8130-636B89F9C49B}"/>
          </ac:spMkLst>
        </pc:spChg>
        <pc:spChg chg="add mod">
          <ac:chgData name="De Pooter Marijn" userId="634ff10e-5ce1-4de2-b291-de73628c3d81" providerId="ADAL" clId="{C8B88183-BE75-4C47-9CFA-A33C8DB2ABD6}" dt="2020-12-07T07:36:03.746" v="13597" actId="554"/>
          <ac:spMkLst>
            <pc:docMk/>
            <pc:sldMk cId="2645250112" sldId="432"/>
            <ac:spMk id="14" creationId="{02250B23-A876-4098-8990-E47B66B121C3}"/>
          </ac:spMkLst>
        </pc:spChg>
        <pc:graphicFrameChg chg="add mod modGraphic">
          <ac:chgData name="De Pooter Marijn" userId="634ff10e-5ce1-4de2-b291-de73628c3d81" providerId="ADAL" clId="{C8B88183-BE75-4C47-9CFA-A33C8DB2ABD6}" dt="2020-12-07T07:36:09.763" v="13598" actId="554"/>
          <ac:graphicFrameMkLst>
            <pc:docMk/>
            <pc:sldMk cId="2645250112" sldId="432"/>
            <ac:graphicFrameMk id="13" creationId="{42535E20-C47C-41BE-9F9B-1F74873D04CF}"/>
          </ac:graphicFrameMkLst>
        </pc:graphicFrameChg>
        <pc:graphicFrameChg chg="add mod modGraphic">
          <ac:chgData name="De Pooter Marijn" userId="634ff10e-5ce1-4de2-b291-de73628c3d81" providerId="ADAL" clId="{C8B88183-BE75-4C47-9CFA-A33C8DB2ABD6}" dt="2020-12-07T12:05:20.986" v="19421" actId="20577"/>
          <ac:graphicFrameMkLst>
            <pc:docMk/>
            <pc:sldMk cId="2645250112" sldId="432"/>
            <ac:graphicFrameMk id="15" creationId="{27DA6EEC-C8A8-4EFF-9192-B9EF548446EB}"/>
          </ac:graphicFrameMkLst>
        </pc:graphicFrameChg>
      </pc:sldChg>
      <pc:sldChg chg="modSp add mod modNotesTx">
        <pc:chgData name="De Pooter Marijn" userId="634ff10e-5ce1-4de2-b291-de73628c3d81" providerId="ADAL" clId="{C8B88183-BE75-4C47-9CFA-A33C8DB2ABD6}" dt="2020-12-07T12:06:03.591" v="19425" actId="20577"/>
        <pc:sldMkLst>
          <pc:docMk/>
          <pc:sldMk cId="354776617" sldId="433"/>
        </pc:sldMkLst>
        <pc:graphicFrameChg chg="mod modGraphic">
          <ac:chgData name="De Pooter Marijn" userId="634ff10e-5ce1-4de2-b291-de73628c3d81" providerId="ADAL" clId="{C8B88183-BE75-4C47-9CFA-A33C8DB2ABD6}" dt="2020-12-07T12:05:09.317" v="19417" actId="20577"/>
          <ac:graphicFrameMkLst>
            <pc:docMk/>
            <pc:sldMk cId="354776617" sldId="433"/>
            <ac:graphicFrameMk id="13" creationId="{42535E20-C47C-41BE-9F9B-1F74873D04CF}"/>
          </ac:graphicFrameMkLst>
        </pc:graphicFrameChg>
        <pc:graphicFrameChg chg="mod modGraphic">
          <ac:chgData name="De Pooter Marijn" userId="634ff10e-5ce1-4de2-b291-de73628c3d81" providerId="ADAL" clId="{C8B88183-BE75-4C47-9CFA-A33C8DB2ABD6}" dt="2020-12-07T12:06:03.591" v="19425" actId="20577"/>
          <ac:graphicFrameMkLst>
            <pc:docMk/>
            <pc:sldMk cId="354776617" sldId="433"/>
            <ac:graphicFrameMk id="15" creationId="{27DA6EEC-C8A8-4EFF-9192-B9EF548446EB}"/>
          </ac:graphicFrameMkLst>
        </pc:graphicFrameChg>
      </pc:sldChg>
      <pc:sldChg chg="add del ord">
        <pc:chgData name="De Pooter Marijn" userId="634ff10e-5ce1-4de2-b291-de73628c3d81" providerId="ADAL" clId="{C8B88183-BE75-4C47-9CFA-A33C8DB2ABD6}" dt="2020-12-07T07:40:28.066" v="13940" actId="47"/>
        <pc:sldMkLst>
          <pc:docMk/>
          <pc:sldMk cId="972646019" sldId="434"/>
        </pc:sldMkLst>
      </pc:sldChg>
      <pc:sldChg chg="addSp modSp add mod ord modNotesTx">
        <pc:chgData name="De Pooter Marijn" userId="634ff10e-5ce1-4de2-b291-de73628c3d81" providerId="ADAL" clId="{C8B88183-BE75-4C47-9CFA-A33C8DB2ABD6}" dt="2020-12-07T10:30:44.050" v="18245" actId="20577"/>
        <pc:sldMkLst>
          <pc:docMk/>
          <pc:sldMk cId="1830358169" sldId="434"/>
        </pc:sldMkLst>
        <pc:spChg chg="mod">
          <ac:chgData name="De Pooter Marijn" userId="634ff10e-5ce1-4de2-b291-de73628c3d81" providerId="ADAL" clId="{C8B88183-BE75-4C47-9CFA-A33C8DB2ABD6}" dt="2020-12-07T07:42:32.090" v="14041" actId="554"/>
          <ac:spMkLst>
            <pc:docMk/>
            <pc:sldMk cId="1830358169" sldId="434"/>
            <ac:spMk id="7" creationId="{8F23F48C-9F1A-4EAE-8130-636B89F9C49B}"/>
          </ac:spMkLst>
        </pc:spChg>
        <pc:spChg chg="mod">
          <ac:chgData name="De Pooter Marijn" userId="634ff10e-5ce1-4de2-b291-de73628c3d81" providerId="ADAL" clId="{C8B88183-BE75-4C47-9CFA-A33C8DB2ABD6}" dt="2020-12-07T07:42:32.090" v="14041" actId="554"/>
          <ac:spMkLst>
            <pc:docMk/>
            <pc:sldMk cId="1830358169" sldId="434"/>
            <ac:spMk id="14" creationId="{02250B23-A876-4098-8990-E47B66B121C3}"/>
          </ac:spMkLst>
        </pc:spChg>
        <pc:spChg chg="add mod">
          <ac:chgData name="De Pooter Marijn" userId="634ff10e-5ce1-4de2-b291-de73628c3d81" providerId="ADAL" clId="{C8B88183-BE75-4C47-9CFA-A33C8DB2ABD6}" dt="2020-12-07T07:42:32.090" v="14041" actId="554"/>
          <ac:spMkLst>
            <pc:docMk/>
            <pc:sldMk cId="1830358169" sldId="434"/>
            <ac:spMk id="17" creationId="{9A74AFCF-76F9-4656-8B65-9CA6CC526F45}"/>
          </ac:spMkLst>
        </pc:spChg>
        <pc:graphicFrameChg chg="mod">
          <ac:chgData name="De Pooter Marijn" userId="634ff10e-5ce1-4de2-b291-de73628c3d81" providerId="ADAL" clId="{C8B88183-BE75-4C47-9CFA-A33C8DB2ABD6}" dt="2020-12-07T07:41:04.526" v="13990" actId="1037"/>
          <ac:graphicFrameMkLst>
            <pc:docMk/>
            <pc:sldMk cId="1830358169" sldId="434"/>
            <ac:graphicFrameMk id="13" creationId="{42535E20-C47C-41BE-9F9B-1F74873D04CF}"/>
          </ac:graphicFrameMkLst>
        </pc:graphicFrameChg>
        <pc:graphicFrameChg chg="mod modGraphic">
          <ac:chgData name="De Pooter Marijn" userId="634ff10e-5ce1-4de2-b291-de73628c3d81" providerId="ADAL" clId="{C8B88183-BE75-4C47-9CFA-A33C8DB2ABD6}" dt="2020-12-07T10:30:39.002" v="18240" actId="20577"/>
          <ac:graphicFrameMkLst>
            <pc:docMk/>
            <pc:sldMk cId="1830358169" sldId="434"/>
            <ac:graphicFrameMk id="15" creationId="{27DA6EEC-C8A8-4EFF-9192-B9EF548446EB}"/>
          </ac:graphicFrameMkLst>
        </pc:graphicFrameChg>
        <pc:graphicFrameChg chg="add mod modGraphic">
          <ac:chgData name="De Pooter Marijn" userId="634ff10e-5ce1-4de2-b291-de73628c3d81" providerId="ADAL" clId="{C8B88183-BE75-4C47-9CFA-A33C8DB2ABD6}" dt="2020-12-07T10:30:44.050" v="18245" actId="20577"/>
          <ac:graphicFrameMkLst>
            <pc:docMk/>
            <pc:sldMk cId="1830358169" sldId="434"/>
            <ac:graphicFrameMk id="16" creationId="{D66EAC87-CCF3-47E8-B54C-493FCFFB25DC}"/>
          </ac:graphicFrameMkLst>
        </pc:graphicFrameChg>
      </pc:sldChg>
      <pc:sldChg chg="addSp delSp modSp add mod">
        <pc:chgData name="De Pooter Marijn" userId="634ff10e-5ce1-4de2-b291-de73628c3d81" providerId="ADAL" clId="{C8B88183-BE75-4C47-9CFA-A33C8DB2ABD6}" dt="2020-12-07T08:03:12.881" v="14968" actId="1076"/>
        <pc:sldMkLst>
          <pc:docMk/>
          <pc:sldMk cId="293238193" sldId="435"/>
        </pc:sldMkLst>
        <pc:spChg chg="mod">
          <ac:chgData name="De Pooter Marijn" userId="634ff10e-5ce1-4de2-b291-de73628c3d81" providerId="ADAL" clId="{C8B88183-BE75-4C47-9CFA-A33C8DB2ABD6}" dt="2020-12-07T08:03:06.785" v="14967" actId="20577"/>
          <ac:spMkLst>
            <pc:docMk/>
            <pc:sldMk cId="293238193" sldId="435"/>
            <ac:spMk id="3" creationId="{4ECABE3C-BC33-8245-822C-EE2D7505A266}"/>
          </ac:spMkLst>
        </pc:spChg>
        <pc:spChg chg="del">
          <ac:chgData name="De Pooter Marijn" userId="634ff10e-5ce1-4de2-b291-de73628c3d81" providerId="ADAL" clId="{C8B88183-BE75-4C47-9CFA-A33C8DB2ABD6}" dt="2020-12-07T07:51:48.462" v="14613" actId="478"/>
          <ac:spMkLst>
            <pc:docMk/>
            <pc:sldMk cId="293238193" sldId="435"/>
            <ac:spMk id="5" creationId="{8ED160D7-15DB-486A-A2D0-586106F51211}"/>
          </ac:spMkLst>
        </pc:spChg>
        <pc:spChg chg="del">
          <ac:chgData name="De Pooter Marijn" userId="634ff10e-5ce1-4de2-b291-de73628c3d81" providerId="ADAL" clId="{C8B88183-BE75-4C47-9CFA-A33C8DB2ABD6}" dt="2020-12-07T07:56:51.212" v="14620" actId="478"/>
          <ac:spMkLst>
            <pc:docMk/>
            <pc:sldMk cId="293238193" sldId="435"/>
            <ac:spMk id="15" creationId="{EFBAF435-709B-42AC-8AC1-920A6DDC076E}"/>
          </ac:spMkLst>
        </pc:spChg>
        <pc:spChg chg="add del mod">
          <ac:chgData name="De Pooter Marijn" userId="634ff10e-5ce1-4de2-b291-de73628c3d81" providerId="ADAL" clId="{C8B88183-BE75-4C47-9CFA-A33C8DB2ABD6}" dt="2020-12-07T07:58:05.337" v="14644" actId="478"/>
          <ac:spMkLst>
            <pc:docMk/>
            <pc:sldMk cId="293238193" sldId="435"/>
            <ac:spMk id="16" creationId="{2DF19FB2-6ED4-4308-A59C-0D5B886B14A2}"/>
          </ac:spMkLst>
        </pc:spChg>
        <pc:spChg chg="add del">
          <ac:chgData name="De Pooter Marijn" userId="634ff10e-5ce1-4de2-b291-de73628c3d81" providerId="ADAL" clId="{C8B88183-BE75-4C47-9CFA-A33C8DB2ABD6}" dt="2020-12-07T07:58:15.299" v="14646" actId="11529"/>
          <ac:spMkLst>
            <pc:docMk/>
            <pc:sldMk cId="293238193" sldId="435"/>
            <ac:spMk id="17" creationId="{91D8402A-4D5D-433F-BFC3-E2D5E325A212}"/>
          </ac:spMkLst>
        </pc:spChg>
        <pc:spChg chg="add mod">
          <ac:chgData name="De Pooter Marijn" userId="634ff10e-5ce1-4de2-b291-de73628c3d81" providerId="ADAL" clId="{C8B88183-BE75-4C47-9CFA-A33C8DB2ABD6}" dt="2020-12-07T08:03:12.881" v="14968" actId="1076"/>
          <ac:spMkLst>
            <pc:docMk/>
            <pc:sldMk cId="293238193" sldId="435"/>
            <ac:spMk id="19" creationId="{D6534718-B3BC-44E3-A2DC-77A1D2208ABD}"/>
          </ac:spMkLst>
        </pc:spChg>
        <pc:picChg chg="add del">
          <ac:chgData name="De Pooter Marijn" userId="634ff10e-5ce1-4de2-b291-de73628c3d81" providerId="ADAL" clId="{C8B88183-BE75-4C47-9CFA-A33C8DB2ABD6}" dt="2020-12-07T07:56:27.175" v="14617" actId="22"/>
          <ac:picMkLst>
            <pc:docMk/>
            <pc:sldMk cId="293238193" sldId="435"/>
            <ac:picMk id="7" creationId="{8417D09B-5714-47F8-ACE3-19821AC2DDF4}"/>
          </ac:picMkLst>
        </pc:picChg>
        <pc:picChg chg="add mod">
          <ac:chgData name="De Pooter Marijn" userId="634ff10e-5ce1-4de2-b291-de73628c3d81" providerId="ADAL" clId="{C8B88183-BE75-4C47-9CFA-A33C8DB2ABD6}" dt="2020-12-07T08:03:12.881" v="14968" actId="1076"/>
          <ac:picMkLst>
            <pc:docMk/>
            <pc:sldMk cId="293238193" sldId="435"/>
            <ac:picMk id="14" creationId="{DEE34944-A5B3-43F4-B983-8554F9A0D351}"/>
          </ac:picMkLst>
        </pc:picChg>
        <pc:picChg chg="del">
          <ac:chgData name="De Pooter Marijn" userId="634ff10e-5ce1-4de2-b291-de73628c3d81" providerId="ADAL" clId="{C8B88183-BE75-4C47-9CFA-A33C8DB2ABD6}" dt="2020-12-07T07:56:24.184" v="14615" actId="478"/>
          <ac:picMkLst>
            <pc:docMk/>
            <pc:sldMk cId="293238193" sldId="435"/>
            <ac:picMk id="18" creationId="{2050DB24-207F-405C-8D1E-4B56615B4FE0}"/>
          </ac:picMkLst>
        </pc:picChg>
        <pc:picChg chg="del">
          <ac:chgData name="De Pooter Marijn" userId="634ff10e-5ce1-4de2-b291-de73628c3d81" providerId="ADAL" clId="{C8B88183-BE75-4C47-9CFA-A33C8DB2ABD6}" dt="2020-12-07T07:51:49.544" v="14614" actId="478"/>
          <ac:picMkLst>
            <pc:docMk/>
            <pc:sldMk cId="293238193" sldId="435"/>
            <ac:picMk id="22" creationId="{9520409F-59CA-466B-A8B5-8209C0D8285A}"/>
          </ac:picMkLst>
        </pc:picChg>
      </pc:sldChg>
      <pc:sldChg chg="addSp delSp modSp add mod">
        <pc:chgData name="De Pooter Marijn" userId="634ff10e-5ce1-4de2-b291-de73628c3d81" providerId="ADAL" clId="{C8B88183-BE75-4C47-9CFA-A33C8DB2ABD6}" dt="2020-12-07T08:05:49.186" v="15064" actId="1076"/>
        <pc:sldMkLst>
          <pc:docMk/>
          <pc:sldMk cId="3857963703" sldId="436"/>
        </pc:sldMkLst>
        <pc:spChg chg="mod">
          <ac:chgData name="De Pooter Marijn" userId="634ff10e-5ce1-4de2-b291-de73628c3d81" providerId="ADAL" clId="{C8B88183-BE75-4C47-9CFA-A33C8DB2ABD6}" dt="2020-12-07T08:05:36.682" v="15061" actId="20577"/>
          <ac:spMkLst>
            <pc:docMk/>
            <pc:sldMk cId="3857963703" sldId="436"/>
            <ac:spMk id="3" creationId="{4ECABE3C-BC33-8245-822C-EE2D7505A266}"/>
          </ac:spMkLst>
        </pc:spChg>
        <pc:spChg chg="mod ord">
          <ac:chgData name="De Pooter Marijn" userId="634ff10e-5ce1-4de2-b291-de73628c3d81" providerId="ADAL" clId="{C8B88183-BE75-4C47-9CFA-A33C8DB2ABD6}" dt="2020-12-07T08:05:49.186" v="15064" actId="1076"/>
          <ac:spMkLst>
            <pc:docMk/>
            <pc:sldMk cId="3857963703" sldId="436"/>
            <ac:spMk id="19" creationId="{D6534718-B3BC-44E3-A2DC-77A1D2208ABD}"/>
          </ac:spMkLst>
        </pc:spChg>
        <pc:picChg chg="add mod ord">
          <ac:chgData name="De Pooter Marijn" userId="634ff10e-5ce1-4de2-b291-de73628c3d81" providerId="ADAL" clId="{C8B88183-BE75-4C47-9CFA-A33C8DB2ABD6}" dt="2020-12-07T08:04:16.995" v="14971" actId="1076"/>
          <ac:picMkLst>
            <pc:docMk/>
            <pc:sldMk cId="3857963703" sldId="436"/>
            <ac:picMk id="5" creationId="{DA0E5FEF-67BC-47E3-AD8D-7F27D6CAFC2F}"/>
          </ac:picMkLst>
        </pc:picChg>
        <pc:picChg chg="del">
          <ac:chgData name="De Pooter Marijn" userId="634ff10e-5ce1-4de2-b291-de73628c3d81" providerId="ADAL" clId="{C8B88183-BE75-4C47-9CFA-A33C8DB2ABD6}" dt="2020-12-07T08:02:43.530" v="14962" actId="478"/>
          <ac:picMkLst>
            <pc:docMk/>
            <pc:sldMk cId="3857963703" sldId="436"/>
            <ac:picMk id="14" creationId="{DEE34944-A5B3-43F4-B983-8554F9A0D351}"/>
          </ac:picMkLst>
        </pc:picChg>
      </pc:sldChg>
      <pc:sldChg chg="addSp delSp modSp add mod modAnim modNotesTx">
        <pc:chgData name="De Pooter Marijn" userId="634ff10e-5ce1-4de2-b291-de73628c3d81" providerId="ADAL" clId="{C8B88183-BE75-4C47-9CFA-A33C8DB2ABD6}" dt="2020-12-07T10:17:16.581" v="18211" actId="20577"/>
        <pc:sldMkLst>
          <pc:docMk/>
          <pc:sldMk cId="3356535891" sldId="437"/>
        </pc:sldMkLst>
        <pc:spChg chg="mod">
          <ac:chgData name="De Pooter Marijn" userId="634ff10e-5ce1-4de2-b291-de73628c3d81" providerId="ADAL" clId="{C8B88183-BE75-4C47-9CFA-A33C8DB2ABD6}" dt="2020-12-07T08:08:48.090" v="15154" actId="6549"/>
          <ac:spMkLst>
            <pc:docMk/>
            <pc:sldMk cId="3356535891" sldId="437"/>
            <ac:spMk id="3" creationId="{4ECABE3C-BC33-8245-822C-EE2D7505A266}"/>
          </ac:spMkLst>
        </pc:spChg>
        <pc:spChg chg="add mod">
          <ac:chgData name="De Pooter Marijn" userId="634ff10e-5ce1-4de2-b291-de73628c3d81" providerId="ADAL" clId="{C8B88183-BE75-4C47-9CFA-A33C8DB2ABD6}" dt="2020-12-07T08:08:02.562" v="15145" actId="1076"/>
          <ac:spMkLst>
            <pc:docMk/>
            <pc:sldMk cId="3356535891" sldId="437"/>
            <ac:spMk id="14" creationId="{896B4D6B-15ED-4AEF-8E16-8691588F23CF}"/>
          </ac:spMkLst>
        </pc:spChg>
        <pc:spChg chg="mod ord">
          <ac:chgData name="De Pooter Marijn" userId="634ff10e-5ce1-4de2-b291-de73628c3d81" providerId="ADAL" clId="{C8B88183-BE75-4C47-9CFA-A33C8DB2ABD6}" dt="2020-12-07T08:07:50.569" v="15141" actId="1076"/>
          <ac:spMkLst>
            <pc:docMk/>
            <pc:sldMk cId="3356535891" sldId="437"/>
            <ac:spMk id="19" creationId="{D6534718-B3BC-44E3-A2DC-77A1D2208ABD}"/>
          </ac:spMkLst>
        </pc:spChg>
        <pc:picChg chg="del">
          <ac:chgData name="De Pooter Marijn" userId="634ff10e-5ce1-4de2-b291-de73628c3d81" providerId="ADAL" clId="{C8B88183-BE75-4C47-9CFA-A33C8DB2ABD6}" dt="2020-12-07T08:07:20.788" v="15130" actId="478"/>
          <ac:picMkLst>
            <pc:docMk/>
            <pc:sldMk cId="3356535891" sldId="437"/>
            <ac:picMk id="5" creationId="{DA0E5FEF-67BC-47E3-AD8D-7F27D6CAFC2F}"/>
          </ac:picMkLst>
        </pc:picChg>
        <pc:picChg chg="add mod">
          <ac:chgData name="De Pooter Marijn" userId="634ff10e-5ce1-4de2-b291-de73628c3d81" providerId="ADAL" clId="{C8B88183-BE75-4C47-9CFA-A33C8DB2ABD6}" dt="2020-12-07T08:07:57.526" v="15144" actId="1076"/>
          <ac:picMkLst>
            <pc:docMk/>
            <pc:sldMk cId="3356535891" sldId="437"/>
            <ac:picMk id="7" creationId="{02617AF3-25A6-4608-8D83-D68E8885208C}"/>
          </ac:picMkLst>
        </pc:picChg>
      </pc:sldChg>
      <pc:sldChg chg="delSp modSp add mod ord">
        <pc:chgData name="De Pooter Marijn" userId="634ff10e-5ce1-4de2-b291-de73628c3d81" providerId="ADAL" clId="{C8B88183-BE75-4C47-9CFA-A33C8DB2ABD6}" dt="2020-12-07T10:55:36.611" v="19195" actId="478"/>
        <pc:sldMkLst>
          <pc:docMk/>
          <pc:sldMk cId="1830949455" sldId="438"/>
        </pc:sldMkLst>
        <pc:spChg chg="mod">
          <ac:chgData name="De Pooter Marijn" userId="634ff10e-5ce1-4de2-b291-de73628c3d81" providerId="ADAL" clId="{C8B88183-BE75-4C47-9CFA-A33C8DB2ABD6}" dt="2020-12-07T09:04:08.350" v="16719" actId="20577"/>
          <ac:spMkLst>
            <pc:docMk/>
            <pc:sldMk cId="1830949455" sldId="438"/>
            <ac:spMk id="3" creationId="{5F04B32D-BE96-E54F-AD6E-D4120B8E2BFF}"/>
          </ac:spMkLst>
        </pc:spChg>
        <pc:spChg chg="del">
          <ac:chgData name="De Pooter Marijn" userId="634ff10e-5ce1-4de2-b291-de73628c3d81" providerId="ADAL" clId="{C8B88183-BE75-4C47-9CFA-A33C8DB2ABD6}" dt="2020-12-07T10:55:36.611" v="19195" actId="478"/>
          <ac:spMkLst>
            <pc:docMk/>
            <pc:sldMk cId="1830949455" sldId="438"/>
            <ac:spMk id="4" creationId="{E73F6282-504B-FB44-8752-56695D8EC96B}"/>
          </ac:spMkLst>
        </pc:spChg>
      </pc:sldChg>
      <pc:sldChg chg="modSp add mod ord modNotesTx">
        <pc:chgData name="De Pooter Marijn" userId="634ff10e-5ce1-4de2-b291-de73628c3d81" providerId="ADAL" clId="{C8B88183-BE75-4C47-9CFA-A33C8DB2ABD6}" dt="2020-12-07T10:32:35.858" v="18265" actId="20577"/>
        <pc:sldMkLst>
          <pc:docMk/>
          <pc:sldMk cId="3518046709" sldId="439"/>
        </pc:sldMkLst>
        <pc:spChg chg="mod">
          <ac:chgData name="De Pooter Marijn" userId="634ff10e-5ce1-4de2-b291-de73628c3d81" providerId="ADAL" clId="{C8B88183-BE75-4C47-9CFA-A33C8DB2ABD6}" dt="2020-12-07T09:04:25.484" v="16746" actId="20577"/>
          <ac:spMkLst>
            <pc:docMk/>
            <pc:sldMk cId="3518046709" sldId="439"/>
            <ac:spMk id="2" creationId="{E86959B1-3923-4945-A1AB-86C646A4550E}"/>
          </ac:spMkLst>
        </pc:spChg>
        <pc:spChg chg="mod">
          <ac:chgData name="De Pooter Marijn" userId="634ff10e-5ce1-4de2-b291-de73628c3d81" providerId="ADAL" clId="{C8B88183-BE75-4C47-9CFA-A33C8DB2ABD6}" dt="2020-12-07T10:32:35.858" v="18265" actId="20577"/>
          <ac:spMkLst>
            <pc:docMk/>
            <pc:sldMk cId="3518046709" sldId="439"/>
            <ac:spMk id="3" creationId="{4ECABE3C-BC33-8245-822C-EE2D7505A266}"/>
          </ac:spMkLst>
        </pc:spChg>
      </pc:sldChg>
      <pc:sldChg chg="modSp add mod">
        <pc:chgData name="De Pooter Marijn" userId="634ff10e-5ce1-4de2-b291-de73628c3d81" providerId="ADAL" clId="{C8B88183-BE75-4C47-9CFA-A33C8DB2ABD6}" dt="2020-12-07T09:06:55.146" v="16916" actId="20577"/>
        <pc:sldMkLst>
          <pc:docMk/>
          <pc:sldMk cId="228012388" sldId="440"/>
        </pc:sldMkLst>
        <pc:spChg chg="mod">
          <ac:chgData name="De Pooter Marijn" userId="634ff10e-5ce1-4de2-b291-de73628c3d81" providerId="ADAL" clId="{C8B88183-BE75-4C47-9CFA-A33C8DB2ABD6}" dt="2020-12-07T09:04:37.801" v="16770" actId="6549"/>
          <ac:spMkLst>
            <pc:docMk/>
            <pc:sldMk cId="228012388" sldId="440"/>
            <ac:spMk id="2" creationId="{E86959B1-3923-4945-A1AB-86C646A4550E}"/>
          </ac:spMkLst>
        </pc:spChg>
        <pc:spChg chg="mod">
          <ac:chgData name="De Pooter Marijn" userId="634ff10e-5ce1-4de2-b291-de73628c3d81" providerId="ADAL" clId="{C8B88183-BE75-4C47-9CFA-A33C8DB2ABD6}" dt="2020-12-07T09:06:55.146" v="16916" actId="20577"/>
          <ac:spMkLst>
            <pc:docMk/>
            <pc:sldMk cId="228012388" sldId="440"/>
            <ac:spMk id="3" creationId="{4ECABE3C-BC33-8245-822C-EE2D7505A266}"/>
          </ac:spMkLst>
        </pc:spChg>
      </pc:sldChg>
      <pc:sldChg chg="modSp add mod ord">
        <pc:chgData name="De Pooter Marijn" userId="634ff10e-5ce1-4de2-b291-de73628c3d81" providerId="ADAL" clId="{C8B88183-BE75-4C47-9CFA-A33C8DB2ABD6}" dt="2020-12-07T09:24:34.415" v="17775" actId="20577"/>
        <pc:sldMkLst>
          <pc:docMk/>
          <pc:sldMk cId="3766685801" sldId="441"/>
        </pc:sldMkLst>
        <pc:spChg chg="mod">
          <ac:chgData name="De Pooter Marijn" userId="634ff10e-5ce1-4de2-b291-de73628c3d81" providerId="ADAL" clId="{C8B88183-BE75-4C47-9CFA-A33C8DB2ABD6}" dt="2020-12-07T09:22:49.136" v="17584"/>
          <ac:spMkLst>
            <pc:docMk/>
            <pc:sldMk cId="3766685801" sldId="441"/>
            <ac:spMk id="2" creationId="{E86959B1-3923-4945-A1AB-86C646A4550E}"/>
          </ac:spMkLst>
        </pc:spChg>
        <pc:spChg chg="mod">
          <ac:chgData name="De Pooter Marijn" userId="634ff10e-5ce1-4de2-b291-de73628c3d81" providerId="ADAL" clId="{C8B88183-BE75-4C47-9CFA-A33C8DB2ABD6}" dt="2020-12-07T09:24:34.415" v="17775" actId="20577"/>
          <ac:spMkLst>
            <pc:docMk/>
            <pc:sldMk cId="3766685801" sldId="441"/>
            <ac:spMk id="28" creationId="{4F9C07ED-5187-4358-A1B7-4A9A65AFD010}"/>
          </ac:spMkLst>
        </pc:spChg>
      </pc:sldChg>
      <pc:sldChg chg="delSp modSp add mod ord">
        <pc:chgData name="De Pooter Marijn" userId="634ff10e-5ce1-4de2-b291-de73628c3d81" providerId="ADAL" clId="{C8B88183-BE75-4C47-9CFA-A33C8DB2ABD6}" dt="2020-12-07T10:34:47.662" v="18266" actId="478"/>
        <pc:sldMkLst>
          <pc:docMk/>
          <pc:sldMk cId="3797453839" sldId="442"/>
        </pc:sldMkLst>
        <pc:spChg chg="mod">
          <ac:chgData name="De Pooter Marijn" userId="634ff10e-5ce1-4de2-b291-de73628c3d81" providerId="ADAL" clId="{C8B88183-BE75-4C47-9CFA-A33C8DB2ABD6}" dt="2020-12-07T09:40:23.412" v="17796" actId="20577"/>
          <ac:spMkLst>
            <pc:docMk/>
            <pc:sldMk cId="3797453839" sldId="442"/>
            <ac:spMk id="3" creationId="{5F04B32D-BE96-E54F-AD6E-D4120B8E2BFF}"/>
          </ac:spMkLst>
        </pc:spChg>
        <pc:spChg chg="del">
          <ac:chgData name="De Pooter Marijn" userId="634ff10e-5ce1-4de2-b291-de73628c3d81" providerId="ADAL" clId="{C8B88183-BE75-4C47-9CFA-A33C8DB2ABD6}" dt="2020-12-07T10:34:47.662" v="18266" actId="478"/>
          <ac:spMkLst>
            <pc:docMk/>
            <pc:sldMk cId="3797453839" sldId="442"/>
            <ac:spMk id="4" creationId="{E73F6282-504B-FB44-8752-56695D8EC96B}"/>
          </ac:spMkLst>
        </pc:spChg>
      </pc:sldChg>
      <pc:sldChg chg="modSp add mod ord">
        <pc:chgData name="De Pooter Marijn" userId="634ff10e-5ce1-4de2-b291-de73628c3d81" providerId="ADAL" clId="{C8B88183-BE75-4C47-9CFA-A33C8DB2ABD6}" dt="2020-12-07T09:44:12.995" v="18036" actId="403"/>
        <pc:sldMkLst>
          <pc:docMk/>
          <pc:sldMk cId="2219673502" sldId="443"/>
        </pc:sldMkLst>
        <pc:spChg chg="mod">
          <ac:chgData name="De Pooter Marijn" userId="634ff10e-5ce1-4de2-b291-de73628c3d81" providerId="ADAL" clId="{C8B88183-BE75-4C47-9CFA-A33C8DB2ABD6}" dt="2020-12-07T09:40:57.036" v="17819" actId="20577"/>
          <ac:spMkLst>
            <pc:docMk/>
            <pc:sldMk cId="2219673502" sldId="443"/>
            <ac:spMk id="2" creationId="{E86959B1-3923-4945-A1AB-86C646A4550E}"/>
          </ac:spMkLst>
        </pc:spChg>
        <pc:spChg chg="mod">
          <ac:chgData name="De Pooter Marijn" userId="634ff10e-5ce1-4de2-b291-de73628c3d81" providerId="ADAL" clId="{C8B88183-BE75-4C47-9CFA-A33C8DB2ABD6}" dt="2020-12-07T09:44:12.995" v="18036" actId="403"/>
          <ac:spMkLst>
            <pc:docMk/>
            <pc:sldMk cId="2219673502" sldId="443"/>
            <ac:spMk id="3" creationId="{4ECABE3C-BC33-8245-822C-EE2D7505A266}"/>
          </ac:spMkLst>
        </pc:spChg>
        <pc:spChg chg="mod">
          <ac:chgData name="De Pooter Marijn" userId="634ff10e-5ce1-4de2-b291-de73628c3d81" providerId="ADAL" clId="{C8B88183-BE75-4C47-9CFA-A33C8DB2ABD6}" dt="2020-12-07T09:41:48.016" v="17827" actId="20577"/>
          <ac:spMkLst>
            <pc:docMk/>
            <pc:sldMk cId="2219673502" sldId="443"/>
            <ac:spMk id="9" creationId="{39B95173-AFDB-466C-9C70-BC059ECC97EC}"/>
          </ac:spMkLst>
        </pc:spChg>
        <pc:grpChg chg="mod">
          <ac:chgData name="De Pooter Marijn" userId="634ff10e-5ce1-4de2-b291-de73628c3d81" providerId="ADAL" clId="{C8B88183-BE75-4C47-9CFA-A33C8DB2ABD6}" dt="2020-12-07T09:41:28.916" v="17821" actId="14826"/>
          <ac:grpSpMkLst>
            <pc:docMk/>
            <pc:sldMk cId="2219673502" sldId="443"/>
            <ac:grpSpMk id="8" creationId="{6A6DBE46-782E-4A95-9B6B-2FCA5193F1D0}"/>
          </ac:grpSpMkLst>
        </pc:grpChg>
        <pc:picChg chg="mod">
          <ac:chgData name="De Pooter Marijn" userId="634ff10e-5ce1-4de2-b291-de73628c3d81" providerId="ADAL" clId="{C8B88183-BE75-4C47-9CFA-A33C8DB2ABD6}" dt="2020-12-07T09:41:40.858" v="17822" actId="207"/>
          <ac:picMkLst>
            <pc:docMk/>
            <pc:sldMk cId="2219673502" sldId="443"/>
            <ac:picMk id="10" creationId="{ACA1FDDF-C76F-497B-91C8-FF968A4BC6C1}"/>
          </ac:picMkLst>
        </pc:picChg>
        <pc:cxnChg chg="mod">
          <ac:chgData name="De Pooter Marijn" userId="634ff10e-5ce1-4de2-b291-de73628c3d81" providerId="ADAL" clId="{C8B88183-BE75-4C47-9CFA-A33C8DB2ABD6}" dt="2020-12-07T09:41:28.916" v="17821" actId="14826"/>
          <ac:cxnSpMkLst>
            <pc:docMk/>
            <pc:sldMk cId="2219673502" sldId="443"/>
            <ac:cxnSpMk id="11" creationId="{CCBC7304-126F-414B-B50F-2A53450999D5}"/>
          </ac:cxnSpMkLst>
        </pc:cxnChg>
        <pc:cxnChg chg="mod">
          <ac:chgData name="De Pooter Marijn" userId="634ff10e-5ce1-4de2-b291-de73628c3d81" providerId="ADAL" clId="{C8B88183-BE75-4C47-9CFA-A33C8DB2ABD6}" dt="2020-12-07T09:41:28.916" v="17821" actId="14826"/>
          <ac:cxnSpMkLst>
            <pc:docMk/>
            <pc:sldMk cId="2219673502" sldId="443"/>
            <ac:cxnSpMk id="12" creationId="{A2E3E5DB-99FD-4010-970A-67BB301C3A49}"/>
          </ac:cxnSpMkLst>
        </pc:cxnChg>
      </pc:sldChg>
      <pc:sldChg chg="modSp add mod ord">
        <pc:chgData name="De Pooter Marijn" userId="634ff10e-5ce1-4de2-b291-de73628c3d81" providerId="ADAL" clId="{C8B88183-BE75-4C47-9CFA-A33C8DB2ABD6}" dt="2020-12-07T10:48:37.653" v="18909" actId="20577"/>
        <pc:sldMkLst>
          <pc:docMk/>
          <pc:sldMk cId="666927075" sldId="444"/>
        </pc:sldMkLst>
        <pc:spChg chg="mod">
          <ac:chgData name="De Pooter Marijn" userId="634ff10e-5ce1-4de2-b291-de73628c3d81" providerId="ADAL" clId="{C8B88183-BE75-4C47-9CFA-A33C8DB2ABD6}" dt="2020-12-07T10:44:09.496" v="18276"/>
          <ac:spMkLst>
            <pc:docMk/>
            <pc:sldMk cId="666927075" sldId="444"/>
            <ac:spMk id="2" creationId="{E86959B1-3923-4945-A1AB-86C646A4550E}"/>
          </ac:spMkLst>
        </pc:spChg>
        <pc:spChg chg="mod">
          <ac:chgData name="De Pooter Marijn" userId="634ff10e-5ce1-4de2-b291-de73628c3d81" providerId="ADAL" clId="{C8B88183-BE75-4C47-9CFA-A33C8DB2ABD6}" dt="2020-12-07T10:48:37.653" v="18909" actId="20577"/>
          <ac:spMkLst>
            <pc:docMk/>
            <pc:sldMk cId="666927075" sldId="444"/>
            <ac:spMk id="3" creationId="{4ECABE3C-BC33-8245-822C-EE2D7505A266}"/>
          </ac:spMkLst>
        </pc:spChg>
      </pc:sldChg>
    </pc:docChg>
  </pc:docChgLst>
  <pc:docChgLst>
    <pc:chgData name="De Pooter Marijn" userId="634ff10e-5ce1-4de2-b291-de73628c3d81" providerId="ADAL" clId="{70CE2C5F-43ED-497C-B41E-4A9C57EE8F2F}"/>
    <pc:docChg chg="undo custSel addSld delSld modSld sldOrd">
      <pc:chgData name="De Pooter Marijn" userId="634ff10e-5ce1-4de2-b291-de73628c3d81" providerId="ADAL" clId="{70CE2C5F-43ED-497C-B41E-4A9C57EE8F2F}" dt="2019-12-12T16:28:51.173" v="2140" actId="207"/>
      <pc:docMkLst>
        <pc:docMk/>
      </pc:docMkLst>
      <pc:sldChg chg="modSp">
        <pc:chgData name="De Pooter Marijn" userId="634ff10e-5ce1-4de2-b291-de73628c3d81" providerId="ADAL" clId="{70CE2C5F-43ED-497C-B41E-4A9C57EE8F2F}" dt="2019-12-12T15:13:21.406" v="68" actId="20577"/>
        <pc:sldMkLst>
          <pc:docMk/>
          <pc:sldMk cId="3581610021" sldId="258"/>
        </pc:sldMkLst>
        <pc:spChg chg="mod">
          <ac:chgData name="De Pooter Marijn" userId="634ff10e-5ce1-4de2-b291-de73628c3d81" providerId="ADAL" clId="{70CE2C5F-43ED-497C-B41E-4A9C57EE8F2F}" dt="2019-12-12T15:12:49.968" v="9" actId="20577"/>
          <ac:spMkLst>
            <pc:docMk/>
            <pc:sldMk cId="3581610021" sldId="258"/>
            <ac:spMk id="2" creationId="{000DBF0F-6BE8-144A-8B1D-FEA389BEDB02}"/>
          </ac:spMkLst>
        </pc:spChg>
        <pc:spChg chg="mod">
          <ac:chgData name="De Pooter Marijn" userId="634ff10e-5ce1-4de2-b291-de73628c3d81" providerId="ADAL" clId="{70CE2C5F-43ED-497C-B41E-4A9C57EE8F2F}" dt="2019-12-12T15:13:21.406" v="68" actId="20577"/>
          <ac:spMkLst>
            <pc:docMk/>
            <pc:sldMk cId="3581610021" sldId="258"/>
            <ac:spMk id="3" creationId="{78B93E65-F2A0-4746-8795-CBCD758AB5FA}"/>
          </ac:spMkLst>
        </pc:spChg>
      </pc:sldChg>
      <pc:sldChg chg="modSp">
        <pc:chgData name="De Pooter Marijn" userId="634ff10e-5ce1-4de2-b291-de73628c3d81" providerId="ADAL" clId="{70CE2C5F-43ED-497C-B41E-4A9C57EE8F2F}" dt="2019-12-12T15:18:34.492" v="283" actId="14100"/>
        <pc:sldMkLst>
          <pc:docMk/>
          <pc:sldMk cId="1663148867" sldId="259"/>
        </pc:sldMkLst>
        <pc:spChg chg="mod">
          <ac:chgData name="De Pooter Marijn" userId="634ff10e-5ce1-4de2-b291-de73628c3d81" providerId="ADAL" clId="{70CE2C5F-43ED-497C-B41E-4A9C57EE8F2F}" dt="2019-12-12T15:14:01.129" v="74" actId="20577"/>
          <ac:spMkLst>
            <pc:docMk/>
            <pc:sldMk cId="1663148867" sldId="259"/>
            <ac:spMk id="2" creationId="{E86959B1-3923-4945-A1AB-86C646A4550E}"/>
          </ac:spMkLst>
        </pc:spChg>
        <pc:spChg chg="mod">
          <ac:chgData name="De Pooter Marijn" userId="634ff10e-5ce1-4de2-b291-de73628c3d81" providerId="ADAL" clId="{70CE2C5F-43ED-497C-B41E-4A9C57EE8F2F}" dt="2019-12-12T15:17:24.187" v="279" actId="20577"/>
          <ac:spMkLst>
            <pc:docMk/>
            <pc:sldMk cId="1663148867" sldId="259"/>
            <ac:spMk id="3" creationId="{4ECABE3C-BC33-8245-822C-EE2D7505A266}"/>
          </ac:spMkLst>
        </pc:spChg>
        <pc:spChg chg="mod">
          <ac:chgData name="De Pooter Marijn" userId="634ff10e-5ce1-4de2-b291-de73628c3d81" providerId="ADAL" clId="{70CE2C5F-43ED-497C-B41E-4A9C57EE8F2F}" dt="2019-12-12T15:18:34.492" v="283" actId="14100"/>
          <ac:spMkLst>
            <pc:docMk/>
            <pc:sldMk cId="1663148867" sldId="259"/>
            <ac:spMk id="4" creationId="{4776CB64-E3DA-D448-AA16-12E5DA254581}"/>
          </ac:spMkLst>
        </pc:spChg>
      </pc:sldChg>
      <pc:sldChg chg="modSp">
        <pc:chgData name="De Pooter Marijn" userId="634ff10e-5ce1-4de2-b291-de73628c3d81" providerId="ADAL" clId="{70CE2C5F-43ED-497C-B41E-4A9C57EE8F2F}" dt="2019-12-12T15:17:15.113" v="268" actId="20577"/>
        <pc:sldMkLst>
          <pc:docMk/>
          <pc:sldMk cId="4209867144" sldId="260"/>
        </pc:sldMkLst>
        <pc:spChg chg="mod">
          <ac:chgData name="De Pooter Marijn" userId="634ff10e-5ce1-4de2-b291-de73628c3d81" providerId="ADAL" clId="{70CE2C5F-43ED-497C-B41E-4A9C57EE8F2F}" dt="2019-12-12T15:17:15.113" v="268" actId="20577"/>
          <ac:spMkLst>
            <pc:docMk/>
            <pc:sldMk cId="4209867144" sldId="260"/>
            <ac:spMk id="2" creationId="{C8E4B304-2DE3-F24E-99A6-73CE5CA3B523}"/>
          </ac:spMkLst>
        </pc:spChg>
      </pc:sldChg>
      <pc:sldChg chg="modSp">
        <pc:chgData name="De Pooter Marijn" userId="634ff10e-5ce1-4de2-b291-de73628c3d81" providerId="ADAL" clId="{70CE2C5F-43ED-497C-B41E-4A9C57EE8F2F}" dt="2019-12-12T15:19:02.785" v="286" actId="14100"/>
        <pc:sldMkLst>
          <pc:docMk/>
          <pc:sldMk cId="1826916431" sldId="262"/>
        </pc:sldMkLst>
        <pc:spChg chg="mod">
          <ac:chgData name="De Pooter Marijn" userId="634ff10e-5ce1-4de2-b291-de73628c3d81" providerId="ADAL" clId="{70CE2C5F-43ED-497C-B41E-4A9C57EE8F2F}" dt="2019-12-12T15:19:02.785" v="286" actId="14100"/>
          <ac:spMkLst>
            <pc:docMk/>
            <pc:sldMk cId="1826916431" sldId="262"/>
            <ac:spMk id="7" creationId="{9B49E0F6-30E2-9D48-9165-44FDC31777EE}"/>
          </ac:spMkLst>
        </pc:spChg>
      </pc:sldChg>
      <pc:sldChg chg="del ord">
        <pc:chgData name="De Pooter Marijn" userId="634ff10e-5ce1-4de2-b291-de73628c3d81" providerId="ADAL" clId="{70CE2C5F-43ED-497C-B41E-4A9C57EE8F2F}" dt="2019-12-12T15:18:26.465" v="282" actId="2696"/>
        <pc:sldMkLst>
          <pc:docMk/>
          <pc:sldMk cId="1301748170" sldId="263"/>
        </pc:sldMkLst>
      </pc:sldChg>
      <pc:sldChg chg="modSp">
        <pc:chgData name="De Pooter Marijn" userId="634ff10e-5ce1-4de2-b291-de73628c3d81" providerId="ADAL" clId="{70CE2C5F-43ED-497C-B41E-4A9C57EE8F2F}" dt="2019-12-12T15:19:26.819" v="288" actId="14100"/>
        <pc:sldMkLst>
          <pc:docMk/>
          <pc:sldMk cId="1542608510" sldId="264"/>
        </pc:sldMkLst>
        <pc:spChg chg="mod">
          <ac:chgData name="De Pooter Marijn" userId="634ff10e-5ce1-4de2-b291-de73628c3d81" providerId="ADAL" clId="{70CE2C5F-43ED-497C-B41E-4A9C57EE8F2F}" dt="2019-12-12T15:19:26.819" v="288" actId="14100"/>
          <ac:spMkLst>
            <pc:docMk/>
            <pc:sldMk cId="1542608510" sldId="264"/>
            <ac:spMk id="2" creationId="{25CD7D63-A0F3-164F-80E2-C3256E6F1565}"/>
          </ac:spMkLst>
        </pc:spChg>
      </pc:sldChg>
      <pc:sldChg chg="modSp">
        <pc:chgData name="De Pooter Marijn" userId="634ff10e-5ce1-4de2-b291-de73628c3d81" providerId="ADAL" clId="{70CE2C5F-43ED-497C-B41E-4A9C57EE8F2F}" dt="2019-12-12T15:19:39.978" v="290" actId="14100"/>
        <pc:sldMkLst>
          <pc:docMk/>
          <pc:sldMk cId="2195117761" sldId="265"/>
        </pc:sldMkLst>
        <pc:spChg chg="mod">
          <ac:chgData name="De Pooter Marijn" userId="634ff10e-5ce1-4de2-b291-de73628c3d81" providerId="ADAL" clId="{70CE2C5F-43ED-497C-B41E-4A9C57EE8F2F}" dt="2019-12-12T15:19:39.978" v="290" actId="14100"/>
          <ac:spMkLst>
            <pc:docMk/>
            <pc:sldMk cId="2195117761" sldId="265"/>
            <ac:spMk id="5" creationId="{B5C6C359-17E6-3241-99BE-4F6CD3C3609C}"/>
          </ac:spMkLst>
        </pc:spChg>
      </pc:sldChg>
      <pc:sldChg chg="modSp">
        <pc:chgData name="De Pooter Marijn" userId="634ff10e-5ce1-4de2-b291-de73628c3d81" providerId="ADAL" clId="{70CE2C5F-43ED-497C-B41E-4A9C57EE8F2F}" dt="2019-12-12T15:19:57.977" v="292" actId="14100"/>
        <pc:sldMkLst>
          <pc:docMk/>
          <pc:sldMk cId="3385218854" sldId="266"/>
        </pc:sldMkLst>
        <pc:spChg chg="mod">
          <ac:chgData name="De Pooter Marijn" userId="634ff10e-5ce1-4de2-b291-de73628c3d81" providerId="ADAL" clId="{70CE2C5F-43ED-497C-B41E-4A9C57EE8F2F}" dt="2019-12-12T15:19:57.977" v="292" actId="14100"/>
          <ac:spMkLst>
            <pc:docMk/>
            <pc:sldMk cId="3385218854" sldId="266"/>
            <ac:spMk id="5" creationId="{E5DCD802-D462-7740-89EA-D7E705C01912}"/>
          </ac:spMkLst>
        </pc:spChg>
      </pc:sldChg>
      <pc:sldChg chg="modSp">
        <pc:chgData name="De Pooter Marijn" userId="634ff10e-5ce1-4de2-b291-de73628c3d81" providerId="ADAL" clId="{70CE2C5F-43ED-497C-B41E-4A9C57EE8F2F}" dt="2019-12-12T15:19:33.415" v="289" actId="14100"/>
        <pc:sldMkLst>
          <pc:docMk/>
          <pc:sldMk cId="3911350475" sldId="267"/>
        </pc:sldMkLst>
        <pc:spChg chg="mod">
          <ac:chgData name="De Pooter Marijn" userId="634ff10e-5ce1-4de2-b291-de73628c3d81" providerId="ADAL" clId="{70CE2C5F-43ED-497C-B41E-4A9C57EE8F2F}" dt="2019-12-12T15:19:33.415" v="289" actId="14100"/>
          <ac:spMkLst>
            <pc:docMk/>
            <pc:sldMk cId="3911350475" sldId="267"/>
            <ac:spMk id="2" creationId="{73A329A9-8C9D-B248-9309-67DEAB6ED03B}"/>
          </ac:spMkLst>
        </pc:spChg>
      </pc:sldChg>
      <pc:sldChg chg="modSp">
        <pc:chgData name="De Pooter Marijn" userId="634ff10e-5ce1-4de2-b291-de73628c3d81" providerId="ADAL" clId="{70CE2C5F-43ED-497C-B41E-4A9C57EE8F2F}" dt="2019-12-12T15:19:49.864" v="291" actId="14100"/>
        <pc:sldMkLst>
          <pc:docMk/>
          <pc:sldMk cId="2362797462" sldId="268"/>
        </pc:sldMkLst>
        <pc:spChg chg="mod">
          <ac:chgData name="De Pooter Marijn" userId="634ff10e-5ce1-4de2-b291-de73628c3d81" providerId="ADAL" clId="{70CE2C5F-43ED-497C-B41E-4A9C57EE8F2F}" dt="2019-12-12T15:19:49.864" v="291" actId="14100"/>
          <ac:spMkLst>
            <pc:docMk/>
            <pc:sldMk cId="2362797462" sldId="268"/>
            <ac:spMk id="5" creationId="{1EDE74C0-42B8-1E4D-87EE-7C76CD1037BB}"/>
          </ac:spMkLst>
        </pc:spChg>
      </pc:sldChg>
      <pc:sldChg chg="modSp">
        <pc:chgData name="De Pooter Marijn" userId="634ff10e-5ce1-4de2-b291-de73628c3d81" providerId="ADAL" clId="{70CE2C5F-43ED-497C-B41E-4A9C57EE8F2F}" dt="2019-12-12T15:18:47.618" v="284" actId="14100"/>
        <pc:sldMkLst>
          <pc:docMk/>
          <pc:sldMk cId="2387391333" sldId="269"/>
        </pc:sldMkLst>
        <pc:spChg chg="mod">
          <ac:chgData name="De Pooter Marijn" userId="634ff10e-5ce1-4de2-b291-de73628c3d81" providerId="ADAL" clId="{70CE2C5F-43ED-497C-B41E-4A9C57EE8F2F}" dt="2019-12-12T15:18:47.618" v="284" actId="14100"/>
          <ac:spMkLst>
            <pc:docMk/>
            <pc:sldMk cId="2387391333" sldId="269"/>
            <ac:spMk id="5" creationId="{B500E5C9-CA6B-0D4F-8B8B-5812AC5BC8AC}"/>
          </ac:spMkLst>
        </pc:spChg>
      </pc:sldChg>
      <pc:sldChg chg="modSp add">
        <pc:chgData name="De Pooter Marijn" userId="634ff10e-5ce1-4de2-b291-de73628c3d81" providerId="ADAL" clId="{70CE2C5F-43ED-497C-B41E-4A9C57EE8F2F}" dt="2019-12-12T15:19:10.269" v="287" actId="14100"/>
        <pc:sldMkLst>
          <pc:docMk/>
          <pc:sldMk cId="3909185841" sldId="270"/>
        </pc:sldMkLst>
        <pc:spChg chg="mod">
          <ac:chgData name="De Pooter Marijn" userId="634ff10e-5ce1-4de2-b291-de73628c3d81" providerId="ADAL" clId="{70CE2C5F-43ED-497C-B41E-4A9C57EE8F2F}" dt="2019-12-12T15:19:10.269" v="287" actId="14100"/>
          <ac:spMkLst>
            <pc:docMk/>
            <pc:sldMk cId="3909185841" sldId="270"/>
            <ac:spMk id="3" creationId="{2327D472-5BC1-FB47-A31B-B0695C751450}"/>
          </ac:spMkLst>
        </pc:spChg>
      </pc:sldChg>
      <pc:sldChg chg="addSp modSp add ord">
        <pc:chgData name="De Pooter Marijn" userId="634ff10e-5ce1-4de2-b291-de73628c3d81" providerId="ADAL" clId="{70CE2C5F-43ED-497C-B41E-4A9C57EE8F2F}" dt="2019-12-12T15:29:29.707" v="909" actId="1076"/>
        <pc:sldMkLst>
          <pc:docMk/>
          <pc:sldMk cId="1249248185" sldId="271"/>
        </pc:sldMkLst>
        <pc:spChg chg="mod">
          <ac:chgData name="De Pooter Marijn" userId="634ff10e-5ce1-4de2-b291-de73628c3d81" providerId="ADAL" clId="{70CE2C5F-43ED-497C-B41E-4A9C57EE8F2F}" dt="2019-12-12T15:20:21.932" v="311" actId="20577"/>
          <ac:spMkLst>
            <pc:docMk/>
            <pc:sldMk cId="1249248185" sldId="271"/>
            <ac:spMk id="2" creationId="{E86959B1-3923-4945-A1AB-86C646A4550E}"/>
          </ac:spMkLst>
        </pc:spChg>
        <pc:spChg chg="mod">
          <ac:chgData name="De Pooter Marijn" userId="634ff10e-5ce1-4de2-b291-de73628c3d81" providerId="ADAL" clId="{70CE2C5F-43ED-497C-B41E-4A9C57EE8F2F}" dt="2019-12-12T15:27:36.401" v="907" actId="20577"/>
          <ac:spMkLst>
            <pc:docMk/>
            <pc:sldMk cId="1249248185" sldId="271"/>
            <ac:spMk id="3" creationId="{4ECABE3C-BC33-8245-822C-EE2D7505A266}"/>
          </ac:spMkLst>
        </pc:spChg>
        <pc:graphicFrameChg chg="add mod modGraphic">
          <ac:chgData name="De Pooter Marijn" userId="634ff10e-5ce1-4de2-b291-de73628c3d81" providerId="ADAL" clId="{70CE2C5F-43ED-497C-B41E-4A9C57EE8F2F}" dt="2019-12-12T15:29:29.707" v="909" actId="1076"/>
          <ac:graphicFrameMkLst>
            <pc:docMk/>
            <pc:sldMk cId="1249248185" sldId="271"/>
            <ac:graphicFrameMk id="7" creationId="{498336E7-DCAE-4C98-A71B-C51F15C62395}"/>
          </ac:graphicFrameMkLst>
        </pc:graphicFrameChg>
      </pc:sldChg>
      <pc:sldChg chg="delSp modSp add">
        <pc:chgData name="De Pooter Marijn" userId="634ff10e-5ce1-4de2-b291-de73628c3d81" providerId="ADAL" clId="{70CE2C5F-43ED-497C-B41E-4A9C57EE8F2F}" dt="2019-12-12T16:08:43.074" v="1535" actId="207"/>
        <pc:sldMkLst>
          <pc:docMk/>
          <pc:sldMk cId="519408456" sldId="272"/>
        </pc:sldMkLst>
        <pc:spChg chg="mod">
          <ac:chgData name="De Pooter Marijn" userId="634ff10e-5ce1-4de2-b291-de73628c3d81" providerId="ADAL" clId="{70CE2C5F-43ED-497C-B41E-4A9C57EE8F2F}" dt="2019-12-12T15:33:31.864" v="1023" actId="20577"/>
          <ac:spMkLst>
            <pc:docMk/>
            <pc:sldMk cId="519408456" sldId="272"/>
            <ac:spMk id="2" creationId="{E86959B1-3923-4945-A1AB-86C646A4550E}"/>
          </ac:spMkLst>
        </pc:spChg>
        <pc:spChg chg="mod">
          <ac:chgData name="De Pooter Marijn" userId="634ff10e-5ce1-4de2-b291-de73628c3d81" providerId="ADAL" clId="{70CE2C5F-43ED-497C-B41E-4A9C57EE8F2F}" dt="2019-12-12T16:08:43.074" v="1535" actId="207"/>
          <ac:spMkLst>
            <pc:docMk/>
            <pc:sldMk cId="519408456" sldId="272"/>
            <ac:spMk id="3" creationId="{4ECABE3C-BC33-8245-822C-EE2D7505A266}"/>
          </ac:spMkLst>
        </pc:spChg>
        <pc:graphicFrameChg chg="del">
          <ac:chgData name="De Pooter Marijn" userId="634ff10e-5ce1-4de2-b291-de73628c3d81" providerId="ADAL" clId="{70CE2C5F-43ED-497C-B41E-4A9C57EE8F2F}" dt="2019-12-12T15:29:54.491" v="911" actId="478"/>
          <ac:graphicFrameMkLst>
            <pc:docMk/>
            <pc:sldMk cId="519408456" sldId="272"/>
            <ac:graphicFrameMk id="7" creationId="{498336E7-DCAE-4C98-A71B-C51F15C62395}"/>
          </ac:graphicFrameMkLst>
        </pc:graphicFrameChg>
      </pc:sldChg>
      <pc:sldChg chg="modSp add ord">
        <pc:chgData name="De Pooter Marijn" userId="634ff10e-5ce1-4de2-b291-de73628c3d81" providerId="ADAL" clId="{70CE2C5F-43ED-497C-B41E-4A9C57EE8F2F}" dt="2019-12-12T15:30:16.291" v="929" actId="20577"/>
        <pc:sldMkLst>
          <pc:docMk/>
          <pc:sldMk cId="3204788793" sldId="273"/>
        </pc:sldMkLst>
        <pc:spChg chg="mod">
          <ac:chgData name="De Pooter Marijn" userId="634ff10e-5ce1-4de2-b291-de73628c3d81" providerId="ADAL" clId="{70CE2C5F-43ED-497C-B41E-4A9C57EE8F2F}" dt="2019-12-12T15:30:16.291" v="929" actId="20577"/>
          <ac:spMkLst>
            <pc:docMk/>
            <pc:sldMk cId="3204788793" sldId="273"/>
            <ac:spMk id="2" creationId="{C8E4B304-2DE3-F24E-99A6-73CE5CA3B523}"/>
          </ac:spMkLst>
        </pc:spChg>
      </pc:sldChg>
      <pc:sldChg chg="modSp add">
        <pc:chgData name="De Pooter Marijn" userId="634ff10e-5ce1-4de2-b291-de73628c3d81" providerId="ADAL" clId="{70CE2C5F-43ED-497C-B41E-4A9C57EE8F2F}" dt="2019-12-12T16:19:15.899" v="1851" actId="20577"/>
        <pc:sldMkLst>
          <pc:docMk/>
          <pc:sldMk cId="1845148066" sldId="274"/>
        </pc:sldMkLst>
        <pc:spChg chg="mod">
          <ac:chgData name="De Pooter Marijn" userId="634ff10e-5ce1-4de2-b291-de73628c3d81" providerId="ADAL" clId="{70CE2C5F-43ED-497C-B41E-4A9C57EE8F2F}" dt="2019-12-12T15:40:15.586" v="1131" actId="20577"/>
          <ac:spMkLst>
            <pc:docMk/>
            <pc:sldMk cId="1845148066" sldId="274"/>
            <ac:spMk id="2" creationId="{E86959B1-3923-4945-A1AB-86C646A4550E}"/>
          </ac:spMkLst>
        </pc:spChg>
        <pc:spChg chg="mod">
          <ac:chgData name="De Pooter Marijn" userId="634ff10e-5ce1-4de2-b291-de73628c3d81" providerId="ADAL" clId="{70CE2C5F-43ED-497C-B41E-4A9C57EE8F2F}" dt="2019-12-12T16:19:15.899" v="1851" actId="20577"/>
          <ac:spMkLst>
            <pc:docMk/>
            <pc:sldMk cId="1845148066" sldId="274"/>
            <ac:spMk id="3" creationId="{4ECABE3C-BC33-8245-822C-EE2D7505A266}"/>
          </ac:spMkLst>
        </pc:spChg>
      </pc:sldChg>
      <pc:sldChg chg="add del">
        <pc:chgData name="De Pooter Marijn" userId="634ff10e-5ce1-4de2-b291-de73628c3d81" providerId="ADAL" clId="{70CE2C5F-43ED-497C-B41E-4A9C57EE8F2F}" dt="2019-12-12T15:40:03.269" v="1108" actId="2696"/>
        <pc:sldMkLst>
          <pc:docMk/>
          <pc:sldMk cId="3285205289" sldId="274"/>
        </pc:sldMkLst>
      </pc:sldChg>
      <pc:sldChg chg="modSp add">
        <pc:chgData name="De Pooter Marijn" userId="634ff10e-5ce1-4de2-b291-de73628c3d81" providerId="ADAL" clId="{70CE2C5F-43ED-497C-B41E-4A9C57EE8F2F}" dt="2019-12-12T16:22:38.443" v="2096" actId="2711"/>
        <pc:sldMkLst>
          <pc:docMk/>
          <pc:sldMk cId="4210617673" sldId="275"/>
        </pc:sldMkLst>
        <pc:spChg chg="mod">
          <ac:chgData name="De Pooter Marijn" userId="634ff10e-5ce1-4de2-b291-de73628c3d81" providerId="ADAL" clId="{70CE2C5F-43ED-497C-B41E-4A9C57EE8F2F}" dt="2019-12-12T16:22:38.443" v="2096" actId="2711"/>
          <ac:spMkLst>
            <pc:docMk/>
            <pc:sldMk cId="4210617673" sldId="275"/>
            <ac:spMk id="3" creationId="{4ECABE3C-BC33-8245-822C-EE2D7505A266}"/>
          </ac:spMkLst>
        </pc:spChg>
      </pc:sldChg>
      <pc:sldChg chg="modSp add">
        <pc:chgData name="De Pooter Marijn" userId="634ff10e-5ce1-4de2-b291-de73628c3d81" providerId="ADAL" clId="{70CE2C5F-43ED-497C-B41E-4A9C57EE8F2F}" dt="2019-12-12T16:22:50.548" v="2097" actId="14100"/>
        <pc:sldMkLst>
          <pc:docMk/>
          <pc:sldMk cId="1497977832" sldId="276"/>
        </pc:sldMkLst>
        <pc:spChg chg="mod">
          <ac:chgData name="De Pooter Marijn" userId="634ff10e-5ce1-4de2-b291-de73628c3d81" providerId="ADAL" clId="{70CE2C5F-43ED-497C-B41E-4A9C57EE8F2F}" dt="2019-12-12T16:22:50.548" v="2097" actId="14100"/>
          <ac:spMkLst>
            <pc:docMk/>
            <pc:sldMk cId="1497977832" sldId="276"/>
            <ac:spMk id="3" creationId="{4ECABE3C-BC33-8245-822C-EE2D7505A266}"/>
          </ac:spMkLst>
        </pc:spChg>
      </pc:sldChg>
      <pc:sldChg chg="modSp add ord">
        <pc:chgData name="De Pooter Marijn" userId="634ff10e-5ce1-4de2-b291-de73628c3d81" providerId="ADAL" clId="{70CE2C5F-43ED-497C-B41E-4A9C57EE8F2F}" dt="2019-12-12T16:28:51.173" v="2140" actId="207"/>
        <pc:sldMkLst>
          <pc:docMk/>
          <pc:sldMk cId="3374086667" sldId="277"/>
        </pc:sldMkLst>
        <pc:spChg chg="mod">
          <ac:chgData name="De Pooter Marijn" userId="634ff10e-5ce1-4de2-b291-de73628c3d81" providerId="ADAL" clId="{70CE2C5F-43ED-497C-B41E-4A9C57EE8F2F}" dt="2019-12-12T16:24:04.643" v="2114" actId="20577"/>
          <ac:spMkLst>
            <pc:docMk/>
            <pc:sldMk cId="3374086667" sldId="277"/>
            <ac:spMk id="2" creationId="{E86959B1-3923-4945-A1AB-86C646A4550E}"/>
          </ac:spMkLst>
        </pc:spChg>
        <pc:spChg chg="mod">
          <ac:chgData name="De Pooter Marijn" userId="634ff10e-5ce1-4de2-b291-de73628c3d81" providerId="ADAL" clId="{70CE2C5F-43ED-497C-B41E-4A9C57EE8F2F}" dt="2019-12-12T16:28:51.173" v="2140" actId="207"/>
          <ac:spMkLst>
            <pc:docMk/>
            <pc:sldMk cId="3374086667" sldId="277"/>
            <ac:spMk id="3" creationId="{4ECABE3C-BC33-8245-822C-EE2D7505A266}"/>
          </ac:spMkLst>
        </pc:spChg>
      </pc:sldChg>
    </pc:docChg>
  </pc:docChgLst>
  <pc:docChgLst>
    <pc:chgData name="De Pooter Marijn" userId="634ff10e-5ce1-4de2-b291-de73628c3d81" providerId="ADAL" clId="{297B3C50-AD4E-4949-B6AF-B38BED1AAAF7}"/>
    <pc:docChg chg="delSld modSld sldOrd">
      <pc:chgData name="De Pooter Marijn" userId="634ff10e-5ce1-4de2-b291-de73628c3d81" providerId="ADAL" clId="{297B3C50-AD4E-4949-B6AF-B38BED1AAAF7}" dt="2020-11-18T13:49:02.522" v="299" actId="20577"/>
      <pc:docMkLst>
        <pc:docMk/>
      </pc:docMkLst>
      <pc:sldChg chg="modSp mod">
        <pc:chgData name="De Pooter Marijn" userId="634ff10e-5ce1-4de2-b291-de73628c3d81" providerId="ADAL" clId="{297B3C50-AD4E-4949-B6AF-B38BED1AAAF7}" dt="2020-11-18T13:39:14.390" v="1" actId="6549"/>
        <pc:sldMkLst>
          <pc:docMk/>
          <pc:sldMk cId="3581610021" sldId="258"/>
        </pc:sldMkLst>
        <pc:spChg chg="mod">
          <ac:chgData name="De Pooter Marijn" userId="634ff10e-5ce1-4de2-b291-de73628c3d81" providerId="ADAL" clId="{297B3C50-AD4E-4949-B6AF-B38BED1AAAF7}" dt="2020-11-18T13:39:14.390" v="1" actId="6549"/>
          <ac:spMkLst>
            <pc:docMk/>
            <pc:sldMk cId="3581610021" sldId="258"/>
            <ac:spMk id="3" creationId="{78B93E65-F2A0-4746-8795-CBCD758AB5FA}"/>
          </ac:spMkLst>
        </pc:spChg>
      </pc:sldChg>
      <pc:sldChg chg="modSp mod">
        <pc:chgData name="De Pooter Marijn" userId="634ff10e-5ce1-4de2-b291-de73628c3d81" providerId="ADAL" clId="{297B3C50-AD4E-4949-B6AF-B38BED1AAAF7}" dt="2020-11-18T13:42:14.403" v="89" actId="20577"/>
        <pc:sldMkLst>
          <pc:docMk/>
          <pc:sldMk cId="1663148867" sldId="259"/>
        </pc:sldMkLst>
        <pc:spChg chg="mod">
          <ac:chgData name="De Pooter Marijn" userId="634ff10e-5ce1-4de2-b291-de73628c3d81" providerId="ADAL" clId="{297B3C50-AD4E-4949-B6AF-B38BED1AAAF7}" dt="2020-11-18T13:42:14.403" v="89" actId="20577"/>
          <ac:spMkLst>
            <pc:docMk/>
            <pc:sldMk cId="1663148867" sldId="259"/>
            <ac:spMk id="3" creationId="{4ECABE3C-BC33-8245-822C-EE2D7505A266}"/>
          </ac:spMkLst>
        </pc:spChg>
      </pc:sldChg>
      <pc:sldChg chg="modSp mod">
        <pc:chgData name="De Pooter Marijn" userId="634ff10e-5ce1-4de2-b291-de73628c3d81" providerId="ADAL" clId="{297B3C50-AD4E-4949-B6AF-B38BED1AAAF7}" dt="2020-11-18T13:45:04.623" v="267" actId="20577"/>
        <pc:sldMkLst>
          <pc:docMk/>
          <pc:sldMk cId="519408456" sldId="272"/>
        </pc:sldMkLst>
        <pc:spChg chg="mod">
          <ac:chgData name="De Pooter Marijn" userId="634ff10e-5ce1-4de2-b291-de73628c3d81" providerId="ADAL" clId="{297B3C50-AD4E-4949-B6AF-B38BED1AAAF7}" dt="2020-11-18T13:44:37.664" v="246" actId="20577"/>
          <ac:spMkLst>
            <pc:docMk/>
            <pc:sldMk cId="519408456" sldId="272"/>
            <ac:spMk id="2" creationId="{E86959B1-3923-4945-A1AB-86C646A4550E}"/>
          </ac:spMkLst>
        </pc:spChg>
        <pc:spChg chg="mod">
          <ac:chgData name="De Pooter Marijn" userId="634ff10e-5ce1-4de2-b291-de73628c3d81" providerId="ADAL" clId="{297B3C50-AD4E-4949-B6AF-B38BED1AAAF7}" dt="2020-11-18T13:45:04.623" v="267" actId="20577"/>
          <ac:spMkLst>
            <pc:docMk/>
            <pc:sldMk cId="519408456" sldId="272"/>
            <ac:spMk id="28" creationId="{4F9C07ED-5187-4358-A1B7-4A9A65AFD010}"/>
          </ac:spMkLst>
        </pc:spChg>
      </pc:sldChg>
      <pc:sldChg chg="modSp mod">
        <pc:chgData name="De Pooter Marijn" userId="634ff10e-5ce1-4de2-b291-de73628c3d81" providerId="ADAL" clId="{297B3C50-AD4E-4949-B6AF-B38BED1AAAF7}" dt="2020-11-18T13:43:32.668" v="105" actId="20577"/>
        <pc:sldMkLst>
          <pc:docMk/>
          <pc:sldMk cId="3204788793" sldId="273"/>
        </pc:sldMkLst>
        <pc:spChg chg="mod">
          <ac:chgData name="De Pooter Marijn" userId="634ff10e-5ce1-4de2-b291-de73628c3d81" providerId="ADAL" clId="{297B3C50-AD4E-4949-B6AF-B38BED1AAAF7}" dt="2020-11-18T13:39:52.917" v="59" actId="20577"/>
          <ac:spMkLst>
            <pc:docMk/>
            <pc:sldMk cId="3204788793" sldId="273"/>
            <ac:spMk id="2" creationId="{C8E4B304-2DE3-F24E-99A6-73CE5CA3B523}"/>
          </ac:spMkLst>
        </pc:spChg>
        <pc:spChg chg="mod">
          <ac:chgData name="De Pooter Marijn" userId="634ff10e-5ce1-4de2-b291-de73628c3d81" providerId="ADAL" clId="{297B3C50-AD4E-4949-B6AF-B38BED1AAAF7}" dt="2020-11-18T13:43:32.668" v="105" actId="20577"/>
          <ac:spMkLst>
            <pc:docMk/>
            <pc:sldMk cId="3204788793" sldId="273"/>
            <ac:spMk id="3" creationId="{5F04B32D-BE96-E54F-AD6E-D4120B8E2BFF}"/>
          </ac:spMkLst>
        </pc:spChg>
      </pc:sldChg>
      <pc:sldChg chg="del">
        <pc:chgData name="De Pooter Marijn" userId="634ff10e-5ce1-4de2-b291-de73628c3d81" providerId="ADAL" clId="{297B3C50-AD4E-4949-B6AF-B38BED1AAAF7}" dt="2020-11-18T13:48:16.276" v="269" actId="47"/>
        <pc:sldMkLst>
          <pc:docMk/>
          <pc:sldMk cId="1845148066" sldId="274"/>
        </pc:sldMkLst>
      </pc:sldChg>
      <pc:sldChg chg="del">
        <pc:chgData name="De Pooter Marijn" userId="634ff10e-5ce1-4de2-b291-de73628c3d81" providerId="ADAL" clId="{297B3C50-AD4E-4949-B6AF-B38BED1AAAF7}" dt="2020-11-18T13:48:17.150" v="270" actId="47"/>
        <pc:sldMkLst>
          <pc:docMk/>
          <pc:sldMk cId="4210617673" sldId="275"/>
        </pc:sldMkLst>
      </pc:sldChg>
      <pc:sldChg chg="del">
        <pc:chgData name="De Pooter Marijn" userId="634ff10e-5ce1-4de2-b291-de73628c3d81" providerId="ADAL" clId="{297B3C50-AD4E-4949-B6AF-B38BED1AAAF7}" dt="2020-11-18T13:48:17.925" v="271" actId="47"/>
        <pc:sldMkLst>
          <pc:docMk/>
          <pc:sldMk cId="1497977832" sldId="276"/>
        </pc:sldMkLst>
      </pc:sldChg>
      <pc:sldChg chg="modSp mod">
        <pc:chgData name="De Pooter Marijn" userId="634ff10e-5ce1-4de2-b291-de73628c3d81" providerId="ADAL" clId="{297B3C50-AD4E-4949-B6AF-B38BED1AAAF7}" dt="2020-11-18T13:48:37.017" v="275" actId="20577"/>
        <pc:sldMkLst>
          <pc:docMk/>
          <pc:sldMk cId="1513872387" sldId="284"/>
        </pc:sldMkLst>
        <pc:spChg chg="mod">
          <ac:chgData name="De Pooter Marijn" userId="634ff10e-5ce1-4de2-b291-de73628c3d81" providerId="ADAL" clId="{297B3C50-AD4E-4949-B6AF-B38BED1AAAF7}" dt="2020-11-18T13:48:37.017" v="275" actId="20577"/>
          <ac:spMkLst>
            <pc:docMk/>
            <pc:sldMk cId="1513872387" sldId="284"/>
            <ac:spMk id="7" creationId="{D025BB05-5FD2-4411-A31B-CA027BF453D1}"/>
          </ac:spMkLst>
        </pc:spChg>
      </pc:sldChg>
      <pc:sldChg chg="del">
        <pc:chgData name="De Pooter Marijn" userId="634ff10e-5ce1-4de2-b291-de73628c3d81" providerId="ADAL" clId="{297B3C50-AD4E-4949-B6AF-B38BED1AAAF7}" dt="2020-11-18T13:48:30.061" v="272" actId="47"/>
        <pc:sldMkLst>
          <pc:docMk/>
          <pc:sldMk cId="225079790" sldId="287"/>
        </pc:sldMkLst>
      </pc:sldChg>
      <pc:sldChg chg="del">
        <pc:chgData name="De Pooter Marijn" userId="634ff10e-5ce1-4de2-b291-de73628c3d81" providerId="ADAL" clId="{297B3C50-AD4E-4949-B6AF-B38BED1AAAF7}" dt="2020-11-18T13:48:30.061" v="272" actId="47"/>
        <pc:sldMkLst>
          <pc:docMk/>
          <pc:sldMk cId="2172744578" sldId="288"/>
        </pc:sldMkLst>
      </pc:sldChg>
      <pc:sldChg chg="del">
        <pc:chgData name="De Pooter Marijn" userId="634ff10e-5ce1-4de2-b291-de73628c3d81" providerId="ADAL" clId="{297B3C50-AD4E-4949-B6AF-B38BED1AAAF7}" dt="2020-11-18T13:48:30.061" v="272" actId="47"/>
        <pc:sldMkLst>
          <pc:docMk/>
          <pc:sldMk cId="197127571" sldId="289"/>
        </pc:sldMkLst>
      </pc:sldChg>
      <pc:sldChg chg="del">
        <pc:chgData name="De Pooter Marijn" userId="634ff10e-5ce1-4de2-b291-de73628c3d81" providerId="ADAL" clId="{297B3C50-AD4E-4949-B6AF-B38BED1AAAF7}" dt="2020-11-18T13:48:15.074" v="268" actId="47"/>
        <pc:sldMkLst>
          <pc:docMk/>
          <pc:sldMk cId="1065570609" sldId="292"/>
        </pc:sldMkLst>
      </pc:sldChg>
      <pc:sldChg chg="del">
        <pc:chgData name="De Pooter Marijn" userId="634ff10e-5ce1-4de2-b291-de73628c3d81" providerId="ADAL" clId="{297B3C50-AD4E-4949-B6AF-B38BED1AAAF7}" dt="2020-11-18T13:48:30.061" v="272" actId="47"/>
        <pc:sldMkLst>
          <pc:docMk/>
          <pc:sldMk cId="159997603" sldId="293"/>
        </pc:sldMkLst>
      </pc:sldChg>
      <pc:sldChg chg="del">
        <pc:chgData name="De Pooter Marijn" userId="634ff10e-5ce1-4de2-b291-de73628c3d81" providerId="ADAL" clId="{297B3C50-AD4E-4949-B6AF-B38BED1AAAF7}" dt="2020-11-18T13:48:32.231" v="273" actId="47"/>
        <pc:sldMkLst>
          <pc:docMk/>
          <pc:sldMk cId="940007482" sldId="294"/>
        </pc:sldMkLst>
      </pc:sldChg>
      <pc:sldChg chg="modSp mod ord">
        <pc:chgData name="De Pooter Marijn" userId="634ff10e-5ce1-4de2-b291-de73628c3d81" providerId="ADAL" clId="{297B3C50-AD4E-4949-B6AF-B38BED1AAAF7}" dt="2020-11-18T13:49:02.522" v="299" actId="20577"/>
        <pc:sldMkLst>
          <pc:docMk/>
          <pc:sldMk cId="1050307132" sldId="304"/>
        </pc:sldMkLst>
        <pc:spChg chg="mod">
          <ac:chgData name="De Pooter Marijn" userId="634ff10e-5ce1-4de2-b291-de73628c3d81" providerId="ADAL" clId="{297B3C50-AD4E-4949-B6AF-B38BED1AAAF7}" dt="2020-11-18T13:49:02.522" v="299" actId="20577"/>
          <ac:spMkLst>
            <pc:docMk/>
            <pc:sldMk cId="1050307132" sldId="304"/>
            <ac:spMk id="2" creationId="{E86959B1-3923-4945-A1AB-86C646A4550E}"/>
          </ac:spMkLst>
        </pc:spChg>
      </pc:sldChg>
    </pc:docChg>
  </pc:docChgLst>
</pc:chgInfo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AAF93D-7AA4-244E-8847-3CF83E614FD0}" type="datetimeFigureOut">
              <a:rPr lang="nl-BE" smtClean="0"/>
              <a:t>7/12/2020</a:t>
            </a:fld>
            <a:endParaRPr lang="nl-BE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14D53E-F23C-2C46-909A-8DE9A99B2E53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575339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nl-BE" dirty="0"/>
              <a:t>Met domein wordt in deze context gerefereerd naar een set van vereisten en daarmee samenhangende gegevens en processen waarvoor een computerprogramma wordt ontwikkeld.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14D53E-F23C-2C46-909A-8DE9A99B2E53}" type="slidenum">
              <a:rPr lang="nl-BE" smtClean="0"/>
              <a:t>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584715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nl-BE" dirty="0"/>
              <a:t>Definities verschillen hier van informatiebron tot informatiebron. De ene keer worden wel generieke datatypes gespecifieerd, de andere keer niet.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BE" dirty="0"/>
              <a:t>Aangezien het hier om een logisch model gaat, moet men wel oppassen bij het eventueel toekennen van datatypes dat deze types databaseonafhankelijk zijn!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BE" dirty="0"/>
              <a:t>Optioneel wordt ook op dit niveau de </a:t>
            </a:r>
            <a:r>
              <a:rPr lang="nl-BE" dirty="0" err="1"/>
              <a:t>null</a:t>
            </a:r>
            <a:r>
              <a:rPr lang="nl-BE" dirty="0"/>
              <a:t> specificatie </a:t>
            </a:r>
            <a:r>
              <a:rPr lang="nl-BE"/>
              <a:t>al gedefinieerd.</a:t>
            </a: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14D53E-F23C-2C46-909A-8DE9A99B2E53}" type="slidenum">
              <a:rPr lang="nl-BE" smtClean="0"/>
              <a:t>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426232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nl-BE" dirty="0"/>
              <a:t>Een simpel voorbeeld is het datatype </a:t>
            </a:r>
            <a:r>
              <a:rPr lang="nl-BE" dirty="0" err="1"/>
              <a:t>varchar</a:t>
            </a:r>
            <a:r>
              <a:rPr lang="nl-BE" dirty="0"/>
              <a:t> in </a:t>
            </a:r>
            <a:r>
              <a:rPr lang="nl-BE" dirty="0" err="1"/>
              <a:t>MySQL</a:t>
            </a:r>
            <a:r>
              <a:rPr lang="nl-BE" dirty="0"/>
              <a:t> en </a:t>
            </a:r>
            <a:r>
              <a:rPr lang="nl-BE" dirty="0" err="1"/>
              <a:t>SQLServer</a:t>
            </a:r>
            <a:r>
              <a:rPr lang="nl-BE" dirty="0"/>
              <a:t>. In </a:t>
            </a:r>
            <a:r>
              <a:rPr lang="nl-BE" dirty="0" err="1"/>
              <a:t>SQLServer</a:t>
            </a:r>
            <a:r>
              <a:rPr lang="nl-BE" dirty="0"/>
              <a:t> kan je ook opteren om NVARCHAR te nemen wat niet kan in </a:t>
            </a:r>
            <a:r>
              <a:rPr lang="nl-BE" dirty="0" err="1"/>
              <a:t>MySQL</a:t>
            </a:r>
            <a:r>
              <a:rPr lang="nl-BE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BE" dirty="0"/>
              <a:t>In </a:t>
            </a:r>
            <a:r>
              <a:rPr lang="nl-BE" dirty="0" err="1"/>
              <a:t>MySQL</a:t>
            </a:r>
            <a:r>
              <a:rPr lang="nl-BE" dirty="0"/>
              <a:t> wordt dit gedaan via </a:t>
            </a:r>
            <a:r>
              <a:rPr lang="nl-BE" dirty="0" err="1"/>
              <a:t>charactersets</a:t>
            </a: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14D53E-F23C-2C46-909A-8DE9A99B2E53}" type="slidenum">
              <a:rPr lang="nl-BE" smtClean="0"/>
              <a:t>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768954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14D53E-F23C-2C46-909A-8DE9A99B2E53}" type="slidenum">
              <a:rPr lang="nl-BE" smtClean="0"/>
              <a:t>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251874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14D53E-F23C-2C46-909A-8DE9A99B2E53}" type="slidenum">
              <a:rPr lang="nl-BE" smtClean="0"/>
              <a:t>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21606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nl-BE" dirty="0"/>
              <a:t>Een associatieve entiteit wordt verderop behandeld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14D53E-F23C-2C46-909A-8DE9A99B2E53}" type="slidenum">
              <a:rPr lang="nl-BE" smtClean="0"/>
              <a:t>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281933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14D53E-F23C-2C46-909A-8DE9A99B2E53}" type="slidenum">
              <a:rPr lang="nl-BE" smtClean="0"/>
              <a:t>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853495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14D53E-F23C-2C46-909A-8DE9A99B2E53}" type="slidenum">
              <a:rPr lang="nl-BE" smtClean="0"/>
              <a:t>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378142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nl-BE" dirty="0"/>
              <a:t>Een associatieve entiteit wordt verderop behandeld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14D53E-F23C-2C46-909A-8DE9A99B2E53}" type="slidenum">
              <a:rPr lang="nl-BE" smtClean="0"/>
              <a:t>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801715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14D53E-F23C-2C46-909A-8DE9A99B2E53}" type="slidenum">
              <a:rPr lang="nl-BE" smtClean="0"/>
              <a:t>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9989651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nl-BE" dirty="0"/>
              <a:t>Een associatieve entiteit wordt verderop behandeld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14D53E-F23C-2C46-909A-8DE9A99B2E53}" type="slidenum">
              <a:rPr lang="nl-BE" smtClean="0"/>
              <a:t>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614913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14D53E-F23C-2C46-909A-8DE9A99B2E53}" type="slidenum">
              <a:rPr lang="nl-BE" smtClean="0"/>
              <a:t>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9489514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14D53E-F23C-2C46-909A-8DE9A99B2E53}" type="slidenum">
              <a:rPr lang="nl-BE" smtClean="0"/>
              <a:t>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1532882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14D53E-F23C-2C46-909A-8DE9A99B2E53}" type="slidenum">
              <a:rPr lang="nl-BE" smtClean="0"/>
              <a:t>29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8028524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14D53E-F23C-2C46-909A-8DE9A99B2E53}" type="slidenum">
              <a:rPr lang="nl-BE" smtClean="0"/>
              <a:t>30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3657372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14D53E-F23C-2C46-909A-8DE9A99B2E53}" type="slidenum">
              <a:rPr lang="nl-BE" smtClean="0"/>
              <a:t>31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7574961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14D53E-F23C-2C46-909A-8DE9A99B2E53}" type="slidenum">
              <a:rPr lang="nl-BE" smtClean="0"/>
              <a:t>32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4366526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14D53E-F23C-2C46-909A-8DE9A99B2E53}" type="slidenum">
              <a:rPr lang="nl-BE" smtClean="0"/>
              <a:t>33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3043180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14D53E-F23C-2C46-909A-8DE9A99B2E53}" type="slidenum">
              <a:rPr lang="nl-BE" smtClean="0"/>
              <a:t>34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769614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14D53E-F23C-2C46-909A-8DE9A99B2E53}" type="slidenum">
              <a:rPr lang="nl-BE" smtClean="0"/>
              <a:t>35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4242256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14D53E-F23C-2C46-909A-8DE9A99B2E53}" type="slidenum">
              <a:rPr lang="nl-BE" smtClean="0"/>
              <a:t>36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0651927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14D53E-F23C-2C46-909A-8DE9A99B2E53}" type="slidenum">
              <a:rPr lang="nl-BE" smtClean="0"/>
              <a:t>37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718853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14D53E-F23C-2C46-909A-8DE9A99B2E53}" type="slidenum">
              <a:rPr lang="nl-BE" smtClean="0"/>
              <a:t>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1604270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nl-BE" dirty="0"/>
              <a:t>Veel-op-één is eigenlijk inhoudelijk hetzelfde als één-op-veel maar dan vanuit de andere kant bekeken.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BE" dirty="0"/>
              <a:t>In de praktijk wordt meestal één-op-veel gebruikt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14D53E-F23C-2C46-909A-8DE9A99B2E53}" type="slidenum">
              <a:rPr lang="nl-BE" smtClean="0"/>
              <a:t>38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063609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14D53E-F23C-2C46-909A-8DE9A99B2E53}" type="slidenum">
              <a:rPr lang="nl-BE" smtClean="0"/>
              <a:t>39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3388791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14D53E-F23C-2C46-909A-8DE9A99B2E53}" type="slidenum">
              <a:rPr lang="nl-BE" smtClean="0"/>
              <a:t>40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6180525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14D53E-F23C-2C46-909A-8DE9A99B2E53}" type="slidenum">
              <a:rPr lang="nl-BE" smtClean="0"/>
              <a:t>41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7350754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nl-BE" dirty="0"/>
              <a:t>Bedenk dat vele 1 op 1 relaties ook in één entiteit kunnen gebundeld worden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BE" dirty="0"/>
              <a:t>Pas wel op met de implementatie in een database en </a:t>
            </a:r>
            <a:r>
              <a:rPr lang="nl-BE" dirty="0" err="1"/>
              <a:t>rowsize</a:t>
            </a: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14D53E-F23C-2C46-909A-8DE9A99B2E53}" type="slidenum">
              <a:rPr lang="nl-BE" smtClean="0"/>
              <a:t>42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3866654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nl-BE" dirty="0"/>
              <a:t>De letter N geeft in de Chen notatiestijl aan dat er meerdere voorkomens aan de rechterkant zijn per </a:t>
            </a:r>
            <a:r>
              <a:rPr lang="nl-BE" dirty="0" err="1"/>
              <a:t>instance</a:t>
            </a:r>
            <a:r>
              <a:rPr lang="nl-BE" dirty="0"/>
              <a:t> van de entiteit aan de linkerkant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BE" dirty="0"/>
              <a:t>Een appartementsgebouw bestaat in principe minstens uit 2 appartementen. </a:t>
            </a:r>
            <a:r>
              <a:rPr lang="nl-BE" dirty="0" err="1"/>
              <a:t>Crows</a:t>
            </a:r>
            <a:r>
              <a:rPr lang="nl-BE" dirty="0"/>
              <a:t> </a:t>
            </a:r>
            <a:r>
              <a:rPr lang="nl-BE" dirty="0" err="1"/>
              <a:t>foot</a:t>
            </a:r>
            <a:r>
              <a:rPr lang="nl-BE" dirty="0"/>
              <a:t> notatie heeft hier geen specifiek </a:t>
            </a:r>
            <a:r>
              <a:rPr lang="nl-BE" dirty="0" err="1"/>
              <a:t>kardinaliteitssymbool</a:t>
            </a:r>
            <a:r>
              <a:rPr lang="nl-BE" dirty="0"/>
              <a:t> voor.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BE" dirty="0"/>
              <a:t>Om dit toch te tonen kan je het </a:t>
            </a:r>
            <a:r>
              <a:rPr lang="nl-BE" dirty="0" err="1"/>
              <a:t>minimaliteitscijfer</a:t>
            </a:r>
            <a:r>
              <a:rPr lang="nl-BE" dirty="0"/>
              <a:t> bij het </a:t>
            </a:r>
            <a:r>
              <a:rPr lang="nl-BE" dirty="0" err="1"/>
              <a:t>kardinaliteitsteken</a:t>
            </a:r>
            <a:r>
              <a:rPr lang="nl-BE" dirty="0"/>
              <a:t> plaatsen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14D53E-F23C-2C46-909A-8DE9A99B2E53}" type="slidenum">
              <a:rPr lang="nl-BE" smtClean="0"/>
              <a:t>43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3341557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nl-BE" dirty="0"/>
              <a:t>De letter M geeft in de Chen notatiestijl aan dat er meerdere voorkomens aan de linkerkant kunnen zijn per </a:t>
            </a:r>
            <a:r>
              <a:rPr lang="nl-BE" dirty="0" err="1"/>
              <a:t>instance</a:t>
            </a:r>
            <a:r>
              <a:rPr lang="nl-BE" dirty="0"/>
              <a:t> van de entiteit aan de rechterkant.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BE" dirty="0"/>
              <a:t>De letter N geeft in de Chen notatiestijl aan dat er meerdere voorkomens aan de rechterkant zijn per </a:t>
            </a:r>
            <a:r>
              <a:rPr lang="nl-BE" dirty="0" err="1"/>
              <a:t>instance</a:t>
            </a:r>
            <a:r>
              <a:rPr lang="nl-BE" dirty="0"/>
              <a:t> van de entiteit aan de linkerkant.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BE" dirty="0"/>
              <a:t>We gebruiken hier M en N omdat het achterliggende aantal voorkomens verschillend kan zijn. We geven echter niet expliciet op hoeveel voorkomens (hoewel dat soms wel gedaan wordt)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14D53E-F23C-2C46-909A-8DE9A99B2E53}" type="slidenum">
              <a:rPr lang="nl-BE" smtClean="0"/>
              <a:t>44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1458354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14D53E-F23C-2C46-909A-8DE9A99B2E53}" type="slidenum">
              <a:rPr lang="nl-BE" smtClean="0"/>
              <a:t>45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4873338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14D53E-F23C-2C46-909A-8DE9A99B2E53}" type="slidenum">
              <a:rPr lang="nl-BE" smtClean="0"/>
              <a:t>46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5628620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14D53E-F23C-2C46-909A-8DE9A99B2E53}" type="slidenum">
              <a:rPr lang="nl-BE" smtClean="0"/>
              <a:t>47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77424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nl-BE" dirty="0"/>
              <a:t>In dit voorbeeld van een ERD wordt de </a:t>
            </a:r>
            <a:r>
              <a:rPr lang="nl-BE" sz="1200" dirty="0" err="1"/>
              <a:t>Crows</a:t>
            </a:r>
            <a:r>
              <a:rPr lang="nl-BE" sz="1200" dirty="0"/>
              <a:t> Foot Database </a:t>
            </a:r>
            <a:r>
              <a:rPr lang="nl-BE" sz="1200" dirty="0" err="1"/>
              <a:t>Notation</a:t>
            </a:r>
            <a:r>
              <a:rPr lang="nl-BE" sz="1200" dirty="0"/>
              <a:t> toegepast</a:t>
            </a: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14D53E-F23C-2C46-909A-8DE9A99B2E53}" type="slidenum">
              <a:rPr lang="nl-BE" smtClean="0"/>
              <a:t>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6026518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nl-BE" dirty="0"/>
              <a:t>De voorgaande voorbeelden werden gebruikt om de concepten stelselmatig op te bouwen.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BE" dirty="0"/>
              <a:t>Vanaf hier werken we de relaties uit zoals het moet zijn met behulp van de </a:t>
            </a:r>
            <a:r>
              <a:rPr lang="nl-BE" dirty="0" err="1"/>
              <a:t>optionaliteit</a:t>
            </a:r>
            <a:r>
              <a:rPr lang="nl-BE" dirty="0"/>
              <a:t>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14D53E-F23C-2C46-909A-8DE9A99B2E53}" type="slidenum">
              <a:rPr lang="nl-BE" smtClean="0"/>
              <a:t>48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3202332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nl-BE" dirty="0"/>
              <a:t>Deze relatie geeft aan dat een persoon exact 1 identiteitsbewijs heeft en een identiteitsbewijs bij exact 1 persoon hoort.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BE" dirty="0"/>
              <a:t>Er kunnen m.a.w. geen personen zijn zonder identiteitsbewijs, maar ook geen identiteitsbewijzen zonder persoon.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BE" dirty="0"/>
              <a:t>Beide entiteiten nemen dus volledig deel aan het verhaal.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14D53E-F23C-2C46-909A-8DE9A99B2E53}" type="slidenum">
              <a:rPr lang="nl-BE" smtClean="0"/>
              <a:t>49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8705905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nl-BE" dirty="0"/>
              <a:t>De relatie geeft aan dat een persoon eventueel (enkele lijn) exact 1 vliegbrevet (cijfer 1) kan hebben maar een vliegbrevet hoort altijd (dubbele lijn) toe aan exact 1 persoon.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BE" dirty="0"/>
              <a:t>Er kunnen m.a.w. personen zijn zonder vliegbrevet, maar een vliegbrevet heeft altijd een persoon waartoe het vliegbrevet hoort.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BE" dirty="0"/>
              <a:t>In dit geval participeert enkel vliegbrevet totaal aangezien er geen vliegbrevet kan zijn zonder persoon.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BE" dirty="0"/>
              <a:t>Anderzijds participeert persoon partieel omdat een persoon een vliegbrevet kan hebben maar niet moet hebben.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14D53E-F23C-2C46-909A-8DE9A99B2E53}" type="slidenum">
              <a:rPr lang="nl-BE" smtClean="0"/>
              <a:t>50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6845792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nl-BE" dirty="0"/>
              <a:t>De relatie geeft aan dat een appartementsgebouw minstens uit 1 appartement bestaat en dat een appartement exact tot 1 appartementsgebouw behoort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14D53E-F23C-2C46-909A-8DE9A99B2E53}" type="slidenum">
              <a:rPr lang="nl-BE" smtClean="0"/>
              <a:t>51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6604245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nl-BE" dirty="0"/>
              <a:t>De relatie geeft aan dat niet elke medewerker noodzakelijk al een beoordeling heeft gekregen maar het zou kunnen van wel (zelfs meer dan 1) waarbij een beoordeling altijd tot exact 1 medewerker hoort.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14D53E-F23C-2C46-909A-8DE9A99B2E53}" type="slidenum">
              <a:rPr lang="nl-BE" smtClean="0"/>
              <a:t>52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3360883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14D53E-F23C-2C46-909A-8DE9A99B2E53}" type="slidenum">
              <a:rPr lang="nl-BE" smtClean="0"/>
              <a:t>53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1196858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14D53E-F23C-2C46-909A-8DE9A99B2E53}" type="slidenum">
              <a:rPr lang="nl-BE" smtClean="0"/>
              <a:t>56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5557780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14D53E-F23C-2C46-909A-8DE9A99B2E53}" type="slidenum">
              <a:rPr lang="nl-BE" smtClean="0"/>
              <a:t>57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6931348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nl-BE" dirty="0"/>
              <a:t>Wanneer we zoals normaal de </a:t>
            </a:r>
            <a:r>
              <a:rPr lang="nl-BE" dirty="0" err="1"/>
              <a:t>FK’s</a:t>
            </a:r>
            <a:r>
              <a:rPr lang="nl-BE" dirty="0"/>
              <a:t> bijplaatsen in de tabellen zouden de waarden er zoals hierboven uitzien.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BE" dirty="0"/>
              <a:t>Dit is niet volgens de regels van normalisatie!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14D53E-F23C-2C46-909A-8DE9A99B2E53}" type="slidenum">
              <a:rPr lang="nl-BE" smtClean="0"/>
              <a:t>58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6861102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nl-BE" dirty="0"/>
              <a:t>Een groot aantal alternatieve termen worden vermeld op Wikipedia (https://en.wikipedia.org/wiki/Associative_entity)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14D53E-F23C-2C46-909A-8DE9A99B2E53}" type="slidenum">
              <a:rPr lang="nl-BE" smtClean="0"/>
              <a:t>59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421348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14D53E-F23C-2C46-909A-8DE9A99B2E53}" type="slidenum">
              <a:rPr lang="nl-BE" smtClean="0"/>
              <a:t>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2386894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nl-BE" dirty="0"/>
              <a:t>De naam van de associatieve tabel is regelmatig de samenvoeging van de zelfstandige naamwoorden van de brontabellen.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BE" dirty="0"/>
              <a:t>Regelmatig wordt ook een meer beschrijvende naam gebruikt zoals in dit voorbeeld.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14D53E-F23C-2C46-909A-8DE9A99B2E53}" type="slidenum">
              <a:rPr lang="nl-BE" smtClean="0"/>
              <a:t>60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3405852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14D53E-F23C-2C46-909A-8DE9A99B2E53}" type="slidenum">
              <a:rPr lang="nl-BE" smtClean="0"/>
              <a:t>61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452806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14D53E-F23C-2C46-909A-8DE9A99B2E53}" type="slidenum">
              <a:rPr lang="nl-BE" smtClean="0"/>
              <a:t>62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2961357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14D53E-F23C-2C46-909A-8DE9A99B2E53}" type="slidenum">
              <a:rPr lang="nl-BE" smtClean="0"/>
              <a:t>65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1134980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14D53E-F23C-2C46-909A-8DE9A99B2E53}" type="slidenum">
              <a:rPr lang="nl-BE" smtClean="0"/>
              <a:t>66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3984416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14D53E-F23C-2C46-909A-8DE9A99B2E53}" type="slidenum">
              <a:rPr lang="nl-BE" smtClean="0"/>
              <a:t>68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852698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14D53E-F23C-2C46-909A-8DE9A99B2E53}" type="slidenum">
              <a:rPr lang="nl-BE" smtClean="0"/>
              <a:t>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863757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14D53E-F23C-2C46-909A-8DE9A99B2E53}" type="slidenum">
              <a:rPr lang="nl-BE" smtClean="0"/>
              <a:t>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312049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14D53E-F23C-2C46-909A-8DE9A99B2E53}" type="slidenum">
              <a:rPr lang="nl-BE" smtClean="0"/>
              <a:t>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290979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nl-BE" dirty="0"/>
              <a:t>Onder technische details verstaan we hier bv. datatypes, integriteitsregels (</a:t>
            </a:r>
            <a:r>
              <a:rPr lang="nl-BE" dirty="0" err="1"/>
              <a:t>Primary</a:t>
            </a:r>
            <a:r>
              <a:rPr lang="nl-BE" dirty="0"/>
              <a:t> </a:t>
            </a:r>
            <a:r>
              <a:rPr lang="nl-BE" dirty="0" err="1"/>
              <a:t>Key</a:t>
            </a:r>
            <a:r>
              <a:rPr lang="nl-BE" dirty="0"/>
              <a:t>, </a:t>
            </a:r>
            <a:r>
              <a:rPr lang="nl-BE" dirty="0" err="1"/>
              <a:t>Foreign</a:t>
            </a:r>
            <a:r>
              <a:rPr lang="nl-BE" dirty="0"/>
              <a:t> </a:t>
            </a:r>
            <a:r>
              <a:rPr lang="nl-BE" dirty="0" err="1"/>
              <a:t>Key</a:t>
            </a:r>
            <a:r>
              <a:rPr lang="nl-BE" dirty="0"/>
              <a:t>, …)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14D53E-F23C-2C46-909A-8DE9A99B2E53}" type="slidenum">
              <a:rPr lang="nl-BE" smtClean="0"/>
              <a:t>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652009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7DFBAEB1-7534-314E-A9EF-59F46B2F587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1825" b="11825"/>
          <a:stretch/>
        </p:blipFill>
        <p:spPr>
          <a:xfrm>
            <a:off x="-1" y="1"/>
            <a:ext cx="9144002" cy="51434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28504" y="837211"/>
            <a:ext cx="5572496" cy="1280758"/>
          </a:xfrm>
        </p:spPr>
        <p:txBody>
          <a:bodyPr anchor="b" anchorCtr="0"/>
          <a:lstStyle>
            <a:lvl1pPr algn="l">
              <a:defRPr sz="4000" b="0">
                <a:solidFill>
                  <a:schemeClr val="bg1"/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28504" y="2272349"/>
            <a:ext cx="5572496" cy="687392"/>
          </a:xfrm>
        </p:spPr>
        <p:txBody>
          <a:bodyPr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nl-NL"/>
              <a:t>Klik om de ondertitelstijl van het model te bewerken</a:t>
            </a:r>
            <a:endParaRPr lang="en-US" dirty="0"/>
          </a:p>
        </p:txBody>
      </p:sp>
      <p:pic>
        <p:nvPicPr>
          <p:cNvPr id="11" name="Afbeelding 10">
            <a:extLst>
              <a:ext uri="{FF2B5EF4-FFF2-40B4-BE49-F238E27FC236}">
                <a16:creationId xmlns:a16="http://schemas.microsoft.com/office/drawing/2014/main" id="{84E20D0F-AC40-FD43-8BCE-462FDF3ABD2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7814" y="2356261"/>
            <a:ext cx="3111335" cy="2787238"/>
          </a:xfrm>
          <a:prstGeom prst="rect">
            <a:avLst/>
          </a:prstGeom>
        </p:spPr>
      </p:pic>
      <p:pic>
        <p:nvPicPr>
          <p:cNvPr id="13" name="Afbeelding 12" descr="Afbeelding met tekening&#10;&#10;Automatisch gegenereerde beschrijving">
            <a:extLst>
              <a:ext uri="{FF2B5EF4-FFF2-40B4-BE49-F238E27FC236}">
                <a16:creationId xmlns:a16="http://schemas.microsoft.com/office/drawing/2014/main" id="{D8123E29-3FEF-F448-9714-34CF79BE82C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127248" y="4489919"/>
            <a:ext cx="596589" cy="273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2650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928F1-0076-4340-BE68-1AED3FC6F9FC}" type="datetime1">
              <a:rPr lang="nl-BE" smtClean="0"/>
              <a:t>7/12/2020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nl-BE" dirty="0"/>
              <a:t>Powerpointsjabloon AP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‹nr.›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1324666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>
            <a:extLst>
              <a:ext uri="{FF2B5EF4-FFF2-40B4-BE49-F238E27FC236}">
                <a16:creationId xmlns:a16="http://schemas.microsoft.com/office/drawing/2014/main" id="{BC2470E5-3757-7D42-9FC4-F6ECDE9AE5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1825" b="11825"/>
          <a:stretch/>
        </p:blipFill>
        <p:spPr>
          <a:xfrm>
            <a:off x="-1" y="1"/>
            <a:ext cx="9144002" cy="5143499"/>
          </a:xfrm>
          <a:prstGeom prst="rect">
            <a:avLst/>
          </a:prstGeom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01D7CB96-9E3F-084B-9130-4BB4FEB95FC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2356262"/>
            <a:ext cx="3111335" cy="2787238"/>
          </a:xfrm>
          <a:prstGeom prst="rect">
            <a:avLst/>
          </a:prstGeom>
        </p:spPr>
      </p:pic>
      <p:pic>
        <p:nvPicPr>
          <p:cNvPr id="12" name="Afbeelding 11" descr="Afbeelding met tekening&#10;&#10;Automatisch gegenereerde beschrijving">
            <a:extLst>
              <a:ext uri="{FF2B5EF4-FFF2-40B4-BE49-F238E27FC236}">
                <a16:creationId xmlns:a16="http://schemas.microsoft.com/office/drawing/2014/main" id="{0E25DA74-6D2C-8E40-96B9-E43883B2DFC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127248" y="4489919"/>
            <a:ext cx="596589" cy="2738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16629" y="653143"/>
            <a:ext cx="5577326" cy="1465466"/>
          </a:xfrm>
        </p:spPr>
        <p:txBody>
          <a:bodyPr anchor="b"/>
          <a:lstStyle>
            <a:lvl1pPr>
              <a:defRPr sz="4000" b="0">
                <a:solidFill>
                  <a:schemeClr val="bg1"/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16628" y="2274676"/>
            <a:ext cx="5577326" cy="736357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93955" y="4767263"/>
            <a:ext cx="814202" cy="27384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68D24A2-3BA0-CE47-9626-802FA61C0AE5}" type="slidenum">
              <a:rPr lang="nl-BE" smtClean="0"/>
              <a:pPr/>
              <a:t>‹nr.›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0778826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939998"/>
            <a:ext cx="3886200" cy="3263504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939998"/>
            <a:ext cx="3886200" cy="3263504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9CC72B-8EDA-AA4C-8AC1-32906747DF83}" type="datetime1">
              <a:rPr lang="nl-BE" smtClean="0"/>
              <a:t>7/12/2020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nl-BE"/>
              <a:t>Powerpointsjabloon AP</a:t>
            </a:r>
            <a:endParaRPr lang="nl-B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402746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07892"/>
            <a:ext cx="7886700" cy="450551"/>
          </a:xfrm>
        </p:spPr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942050"/>
            <a:ext cx="3868340" cy="617934"/>
          </a:xfrm>
        </p:spPr>
        <p:txBody>
          <a:bodyPr anchor="t" anchorCtr="0">
            <a:noAutofit/>
          </a:bodyPr>
          <a:lstStyle>
            <a:lvl1pPr marL="0" indent="0">
              <a:buNone/>
              <a:defRPr sz="2400" b="0">
                <a:solidFill>
                  <a:srgbClr val="AD0F0A"/>
                </a:solidFill>
                <a:latin typeface="Century Gothic" panose="020B0502020202020204" pitchFamily="34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795947"/>
            <a:ext cx="3868340" cy="2609033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942050"/>
            <a:ext cx="3887391" cy="617934"/>
          </a:xfrm>
        </p:spPr>
        <p:txBody>
          <a:bodyPr anchor="t" anchorCtr="0">
            <a:noAutofit/>
          </a:bodyPr>
          <a:lstStyle>
            <a:lvl1pPr marL="0" indent="0">
              <a:buNone/>
              <a:defRPr sz="2400" b="0">
                <a:solidFill>
                  <a:srgbClr val="AD0F0A"/>
                </a:solidFill>
                <a:latin typeface="Century Gothic" panose="020B0502020202020204" pitchFamily="34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795947"/>
            <a:ext cx="3887391" cy="2609033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C0E4C-D4EE-5342-8043-CB553A79C6F9}" type="datetime1">
              <a:rPr lang="nl-BE" smtClean="0"/>
              <a:t>7/12/2020</a:t>
            </a:fld>
            <a:endParaRPr lang="nl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nl-BE"/>
              <a:t>Powerpointsjabloon AP</a:t>
            </a:r>
            <a:endParaRPr lang="nl-BE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238647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9D586-114A-B749-8320-F972FC7433EF}" type="datetime1">
              <a:rPr lang="nl-BE" smtClean="0"/>
              <a:t>7/12/2020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nl-BE"/>
              <a:t>Powerpointsjabloon AP</a:t>
            </a:r>
            <a:endParaRPr lang="nl-B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881374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73B369-DF3D-5943-8EF7-559AB855FF21}" type="datetime1">
              <a:rPr lang="nl-BE" smtClean="0"/>
              <a:t>7/12/2020</a:t>
            </a:fld>
            <a:endParaRPr lang="nl-B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nl-BE"/>
              <a:t>Powerpointsjabloon AP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416331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07892"/>
            <a:ext cx="2949178" cy="769636"/>
          </a:xfrm>
        </p:spPr>
        <p:txBody>
          <a:bodyPr anchor="t" anchorCtr="0"/>
          <a:lstStyle>
            <a:lvl1pPr>
              <a:defRPr sz="2400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407893"/>
            <a:ext cx="4629150" cy="3987896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229918"/>
            <a:ext cx="2949178" cy="3171823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EEAE3C-AC47-4A42-A90F-7574D2B5A3F0}" type="datetime1">
              <a:rPr lang="nl-BE" smtClean="0"/>
              <a:t>7/12/2020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nl-BE"/>
              <a:t>Powerpointsjabloon AP</a:t>
            </a:r>
            <a:endParaRPr lang="nl-B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18882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07892"/>
            <a:ext cx="2949178" cy="702451"/>
          </a:xfrm>
        </p:spPr>
        <p:txBody>
          <a:bodyPr anchor="t" anchorCtr="0"/>
          <a:lstStyle>
            <a:lvl1pPr>
              <a:defRPr sz="2400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407893"/>
            <a:ext cx="4629150" cy="3987896"/>
          </a:xfrm>
        </p:spPr>
        <p:txBody>
          <a:bodyPr anchor="t">
            <a:normAutofit/>
          </a:bodyPr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235034"/>
            <a:ext cx="2949178" cy="3166707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6BD4B-993E-3647-BCB5-747E410A6168}" type="datetime1">
              <a:rPr lang="nl-BE" smtClean="0"/>
              <a:t>7/12/2020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nl-BE"/>
              <a:t>Powerpointsjabloon AP</a:t>
            </a:r>
            <a:endParaRPr lang="nl-B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268637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407892"/>
            <a:ext cx="7886700" cy="450551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nl-NL" dirty="0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939998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28800" y="4767263"/>
            <a:ext cx="724395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A31908-F790-B44F-A0B7-3AF51BA4B204}" type="datetime1">
              <a:rPr lang="nl-BE" smtClean="0"/>
              <a:t>7/12/2020</a:t>
            </a:fld>
            <a:endParaRPr lang="nl-B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53195" y="4767263"/>
            <a:ext cx="5147953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nl-BE" dirty="0"/>
              <a:t>Powerpointsjabloon AP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01148" y="4767263"/>
            <a:ext cx="81420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8D24A2-3BA0-CE47-9626-802FA61C0AE5}" type="slidenum">
              <a:rPr lang="nl-BE" smtClean="0"/>
              <a:pPr/>
              <a:t>‹nr.›</a:t>
            </a:fld>
            <a:endParaRPr lang="nl-BE" dirty="0"/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94A79F64-0EFC-174C-89B9-98BEB632C7F8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0" y="3803130"/>
            <a:ext cx="1498060" cy="1340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3681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rgbClr val="AD0F0A"/>
          </a:solidFill>
          <a:latin typeface="Century Gothic" panose="020B0502020202020204" pitchFamily="34" charset="0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Clr>
          <a:srgbClr val="AD0F0A"/>
        </a:buClr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Clr>
          <a:srgbClr val="AD0F0A"/>
        </a:buClr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Clr>
          <a:srgbClr val="AD0F0A"/>
        </a:buClr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Clr>
          <a:srgbClr val="AD0F0A"/>
        </a:buClr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Clr>
          <a:srgbClr val="AD0F0A"/>
        </a:buClr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sv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2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8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2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sv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2.sv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sv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2.sv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sv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12.sv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sv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sv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sv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sv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8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8.sv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8.sv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8.sv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8.sv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8.sv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sv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sv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7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8.sv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sv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8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sc.lsu.edu/~chen/display.html" TargetMode="External"/><Relationship Id="rId5" Type="http://schemas.openxmlformats.org/officeDocument/2006/relationships/image" Target="../media/image9.jpg"/><Relationship Id="rId4" Type="http://schemas.openxmlformats.org/officeDocument/2006/relationships/image" Target="../media/image8.sv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8.sv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8.sv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8.sv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8.sv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sv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sv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sv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sv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sv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8.sv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8.sv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sv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sv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graph/drawio-desktop/releases" TargetMode="External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svg"/><Relationship Id="rId5" Type="http://schemas.openxmlformats.org/officeDocument/2006/relationships/image" Target="../media/image49.png"/><Relationship Id="rId4" Type="http://schemas.openxmlformats.org/officeDocument/2006/relationships/hyperlink" Target="https://www.youtube.com/watch?v=lAtCySGDD48" TargetMode="Externa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7" Type="http://schemas.openxmlformats.org/officeDocument/2006/relationships/image" Target="../media/image12.sv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1.png"/><Relationship Id="rId5" Type="http://schemas.openxmlformats.org/officeDocument/2006/relationships/image" Target="../media/image10.wmf"/><Relationship Id="rId4" Type="http://schemas.openxmlformats.org/officeDocument/2006/relationships/oleObject" Target="../embeddings/oleObject1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0DBF0F-6BE8-144A-8B1D-FEA389BEDB0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b="0" dirty="0"/>
              <a:t>Databases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78B93E65-F2A0-4746-8795-CBCD758AB5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28503" y="2272349"/>
            <a:ext cx="6239403" cy="687392"/>
          </a:xfrm>
        </p:spPr>
        <p:txBody>
          <a:bodyPr/>
          <a:lstStyle/>
          <a:p>
            <a:r>
              <a:rPr lang="nl-BE" dirty="0"/>
              <a:t>Deel 12 - </a:t>
            </a:r>
            <a:r>
              <a:rPr lang="nl-BE" dirty="0" err="1"/>
              <a:t>Entity</a:t>
            </a:r>
            <a:r>
              <a:rPr lang="nl-BE" dirty="0"/>
              <a:t> </a:t>
            </a:r>
            <a:r>
              <a:rPr lang="nl-BE" dirty="0" err="1"/>
              <a:t>Relationship</a:t>
            </a:r>
            <a:r>
              <a:rPr lang="nl-BE" dirty="0"/>
              <a:t> Diagram</a:t>
            </a:r>
          </a:p>
        </p:txBody>
      </p:sp>
    </p:spTree>
    <p:extLst>
      <p:ext uri="{BB962C8B-B14F-4D97-AF65-F5344CB8AC3E}">
        <p14:creationId xmlns:p14="http://schemas.microsoft.com/office/powerpoint/2010/main" val="35816100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E4B304-2DE3-F24E-99A6-73CE5CA3B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b="0" dirty="0"/>
              <a:t>Gegevensanalyse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5F04B32D-BE96-E54F-AD6E-D4120B8E2B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ERD - Datamodel</a:t>
            </a:r>
          </a:p>
        </p:txBody>
      </p:sp>
    </p:spTree>
    <p:extLst>
      <p:ext uri="{BB962C8B-B14F-4D97-AF65-F5344CB8AC3E}">
        <p14:creationId xmlns:p14="http://schemas.microsoft.com/office/powerpoint/2010/main" val="38788483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ERD - Datamodel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11</a:t>
            </a:fld>
            <a:endParaRPr lang="nl-BE" dirty="0"/>
          </a:p>
        </p:txBody>
      </p:sp>
      <p:sp>
        <p:nvSpPr>
          <p:cNvPr id="28" name="Tijdelijke aanduiding voor inhoud 2">
            <a:extLst>
              <a:ext uri="{FF2B5EF4-FFF2-40B4-BE49-F238E27FC236}">
                <a16:creationId xmlns:a16="http://schemas.microsoft.com/office/drawing/2014/main" id="{4F9C07ED-5187-4358-A1B7-4A9A65AFD010}"/>
              </a:ext>
            </a:extLst>
          </p:cNvPr>
          <p:cNvSpPr txBox="1">
            <a:spLocks/>
          </p:cNvSpPr>
          <p:nvPr/>
        </p:nvSpPr>
        <p:spPr>
          <a:xfrm>
            <a:off x="612000" y="1439132"/>
            <a:ext cx="8305200" cy="177157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sz="1600" dirty="0"/>
              <a:t>De verschillende datamodellen en hun doel kennen</a:t>
            </a:r>
          </a:p>
        </p:txBody>
      </p:sp>
      <p:grpSp>
        <p:nvGrpSpPr>
          <p:cNvPr id="10" name="Groep 9">
            <a:extLst>
              <a:ext uri="{FF2B5EF4-FFF2-40B4-BE49-F238E27FC236}">
                <a16:creationId xmlns:a16="http://schemas.microsoft.com/office/drawing/2014/main" id="{13DD368D-C125-4FEC-8729-B0407E635E27}"/>
              </a:ext>
            </a:extLst>
          </p:cNvPr>
          <p:cNvGrpSpPr/>
          <p:nvPr/>
        </p:nvGrpSpPr>
        <p:grpSpPr>
          <a:xfrm>
            <a:off x="612000" y="968773"/>
            <a:ext cx="8305200" cy="328865"/>
            <a:chOff x="612000" y="968773"/>
            <a:chExt cx="8305200" cy="328865"/>
          </a:xfrm>
        </p:grpSpPr>
        <p:grpSp>
          <p:nvGrpSpPr>
            <p:cNvPr id="14" name="Groep 13">
              <a:extLst>
                <a:ext uri="{FF2B5EF4-FFF2-40B4-BE49-F238E27FC236}">
                  <a16:creationId xmlns:a16="http://schemas.microsoft.com/office/drawing/2014/main" id="{5F0BB798-4A8D-40A5-8533-F1421725CD64}"/>
                </a:ext>
              </a:extLst>
            </p:cNvPr>
            <p:cNvGrpSpPr/>
            <p:nvPr/>
          </p:nvGrpSpPr>
          <p:grpSpPr>
            <a:xfrm>
              <a:off x="640800" y="1001873"/>
              <a:ext cx="8070064" cy="252000"/>
              <a:chOff x="640800" y="1001873"/>
              <a:chExt cx="8070064" cy="252000"/>
            </a:xfrm>
          </p:grpSpPr>
          <p:sp>
            <p:nvSpPr>
              <p:cNvPr id="15" name="Tekstvak 14">
                <a:extLst>
                  <a:ext uri="{FF2B5EF4-FFF2-40B4-BE49-F238E27FC236}">
                    <a16:creationId xmlns:a16="http://schemas.microsoft.com/office/drawing/2014/main" id="{16953492-6785-4D17-A43E-688FE99FBDEB}"/>
                  </a:ext>
                </a:extLst>
              </p:cNvPr>
              <p:cNvSpPr txBox="1"/>
              <p:nvPr/>
            </p:nvSpPr>
            <p:spPr>
              <a:xfrm>
                <a:off x="728768" y="1001873"/>
                <a:ext cx="7982096" cy="252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>
                <a:noAutofit/>
              </a:bodyPr>
              <a:lstStyle/>
              <a:p>
                <a:pPr algn="l"/>
                <a:r>
                  <a:rPr lang="nl-BE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 </a:t>
                </a:r>
                <a:r>
                  <a:rPr lang="nl-BE" dirty="0">
                    <a:solidFill>
                      <a:srgbClr val="70707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Doel</a:t>
                </a:r>
                <a:endParaRPr lang="nl-BE" sz="2000" dirty="0">
                  <a:solidFill>
                    <a:srgbClr val="70707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18" name="Graphic 17">
                <a:extLst>
                  <a:ext uri="{FF2B5EF4-FFF2-40B4-BE49-F238E27FC236}">
                    <a16:creationId xmlns:a16="http://schemas.microsoft.com/office/drawing/2014/main" id="{C1C67F73-5DDF-4857-B6E2-63694F2500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640800" y="1050884"/>
                <a:ext cx="195072" cy="176315"/>
              </a:xfrm>
              <a:prstGeom prst="rect">
                <a:avLst/>
              </a:prstGeom>
            </p:spPr>
          </p:pic>
        </p:grpSp>
        <p:cxnSp>
          <p:nvCxnSpPr>
            <p:cNvPr id="21" name="Rechte verbindingslijn 20">
              <a:extLst>
                <a:ext uri="{FF2B5EF4-FFF2-40B4-BE49-F238E27FC236}">
                  <a16:creationId xmlns:a16="http://schemas.microsoft.com/office/drawing/2014/main" id="{9EBCFC09-1ABB-4BFE-B154-4EC77A8514FD}"/>
                </a:ext>
              </a:extLst>
            </p:cNvPr>
            <p:cNvCxnSpPr>
              <a:cxnSpLocks/>
            </p:cNvCxnSpPr>
            <p:nvPr/>
          </p:nvCxnSpPr>
          <p:spPr>
            <a:xfrm>
              <a:off x="612000" y="1297638"/>
              <a:ext cx="8305200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Rechte verbindingslijn 21">
              <a:extLst>
                <a:ext uri="{FF2B5EF4-FFF2-40B4-BE49-F238E27FC236}">
                  <a16:creationId xmlns:a16="http://schemas.microsoft.com/office/drawing/2014/main" id="{561D1897-009F-49CD-B976-B129E288836C}"/>
                </a:ext>
              </a:extLst>
            </p:cNvPr>
            <p:cNvCxnSpPr>
              <a:cxnSpLocks/>
            </p:cNvCxnSpPr>
            <p:nvPr/>
          </p:nvCxnSpPr>
          <p:spPr>
            <a:xfrm>
              <a:off x="612000" y="968773"/>
              <a:ext cx="8305200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315081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ERD - Datamodel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ECABE3C-BC33-8245-822C-EE2D7505A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83190"/>
            <a:ext cx="8082214" cy="282031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nl-BE" sz="1600" b="1" dirty="0"/>
              <a:t>Hoe komen we tot een database?</a:t>
            </a:r>
            <a:br>
              <a:rPr lang="nl-BE" sz="1600" b="1" dirty="0"/>
            </a:br>
            <a:endParaRPr lang="nl-BE" sz="1600" dirty="0"/>
          </a:p>
          <a:p>
            <a:r>
              <a:rPr lang="nl-BE" sz="1600" dirty="0"/>
              <a:t>Proces verloopt in 4 stappen</a:t>
            </a:r>
          </a:p>
          <a:p>
            <a:endParaRPr lang="nl-BE" sz="1600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12</a:t>
            </a:fld>
            <a:endParaRPr lang="nl-BE" dirty="0"/>
          </a:p>
        </p:txBody>
      </p:sp>
      <p:grpSp>
        <p:nvGrpSpPr>
          <p:cNvPr id="8" name="Groep 7">
            <a:extLst>
              <a:ext uri="{FF2B5EF4-FFF2-40B4-BE49-F238E27FC236}">
                <a16:creationId xmlns:a16="http://schemas.microsoft.com/office/drawing/2014/main" id="{6A6DBE46-782E-4A95-9B6B-2FCA5193F1D0}"/>
              </a:ext>
            </a:extLst>
          </p:cNvPr>
          <p:cNvGrpSpPr/>
          <p:nvPr/>
        </p:nvGrpSpPr>
        <p:grpSpPr>
          <a:xfrm>
            <a:off x="720000" y="939998"/>
            <a:ext cx="7990864" cy="400110"/>
            <a:chOff x="720000" y="939998"/>
            <a:chExt cx="7990864" cy="400110"/>
          </a:xfrm>
        </p:grpSpPr>
        <p:sp>
          <p:nvSpPr>
            <p:cNvPr id="9" name="Tekstvak 8">
              <a:extLst>
                <a:ext uri="{FF2B5EF4-FFF2-40B4-BE49-F238E27FC236}">
                  <a16:creationId xmlns:a16="http://schemas.microsoft.com/office/drawing/2014/main" id="{39B95173-AFDB-466C-9C70-BC059ECC97EC}"/>
                </a:ext>
              </a:extLst>
            </p:cNvPr>
            <p:cNvSpPr txBox="1"/>
            <p:nvPr/>
          </p:nvSpPr>
          <p:spPr>
            <a:xfrm>
              <a:off x="728768" y="939998"/>
              <a:ext cx="7982096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l"/>
              <a:r>
                <a:rPr lang="nl-BE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 Theorie</a:t>
              </a:r>
              <a:endParaRPr lang="nl-BE" sz="2000" dirty="0">
                <a:solidFill>
                  <a:srgbClr val="7D7D7D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ACA1FDDF-C76F-497B-91C8-FF968A4BC6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26025" y="1061013"/>
              <a:ext cx="195072" cy="156057"/>
            </a:xfrm>
            <a:prstGeom prst="rect">
              <a:avLst/>
            </a:prstGeom>
          </p:spPr>
        </p:pic>
        <p:cxnSp>
          <p:nvCxnSpPr>
            <p:cNvPr id="11" name="Rechte verbindingslijn 10">
              <a:extLst>
                <a:ext uri="{FF2B5EF4-FFF2-40B4-BE49-F238E27FC236}">
                  <a16:creationId xmlns:a16="http://schemas.microsoft.com/office/drawing/2014/main" id="{CCBC7304-126F-414B-B50F-2A53450999D5}"/>
                </a:ext>
              </a:extLst>
            </p:cNvPr>
            <p:cNvCxnSpPr>
              <a:cxnSpLocks/>
            </p:cNvCxnSpPr>
            <p:nvPr/>
          </p:nvCxnSpPr>
          <p:spPr>
            <a:xfrm>
              <a:off x="720000" y="1301636"/>
              <a:ext cx="7786582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Rechte verbindingslijn 11">
              <a:extLst>
                <a:ext uri="{FF2B5EF4-FFF2-40B4-BE49-F238E27FC236}">
                  <a16:creationId xmlns:a16="http://schemas.microsoft.com/office/drawing/2014/main" id="{A2E3E5DB-99FD-4010-970A-67BB301C3A49}"/>
                </a:ext>
              </a:extLst>
            </p:cNvPr>
            <p:cNvCxnSpPr>
              <a:cxnSpLocks/>
            </p:cNvCxnSpPr>
            <p:nvPr/>
          </p:nvCxnSpPr>
          <p:spPr>
            <a:xfrm>
              <a:off x="720000" y="972771"/>
              <a:ext cx="7786582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ep 6">
            <a:extLst>
              <a:ext uri="{FF2B5EF4-FFF2-40B4-BE49-F238E27FC236}">
                <a16:creationId xmlns:a16="http://schemas.microsoft.com/office/drawing/2014/main" id="{71DADC7B-4983-4A68-B955-F4FC09A29539}"/>
              </a:ext>
            </a:extLst>
          </p:cNvPr>
          <p:cNvGrpSpPr/>
          <p:nvPr/>
        </p:nvGrpSpPr>
        <p:grpSpPr>
          <a:xfrm>
            <a:off x="921097" y="2342661"/>
            <a:ext cx="3227709" cy="360000"/>
            <a:chOff x="1073497" y="3151816"/>
            <a:chExt cx="3227709" cy="360000"/>
          </a:xfrm>
        </p:grpSpPr>
        <p:sp>
          <p:nvSpPr>
            <p:cNvPr id="4" name="Tekstvak 3">
              <a:extLst>
                <a:ext uri="{FF2B5EF4-FFF2-40B4-BE49-F238E27FC236}">
                  <a16:creationId xmlns:a16="http://schemas.microsoft.com/office/drawing/2014/main" id="{93D1E769-15EA-41E9-8784-244CF5416B7F}"/>
                </a:ext>
              </a:extLst>
            </p:cNvPr>
            <p:cNvSpPr txBox="1"/>
            <p:nvPr/>
          </p:nvSpPr>
          <p:spPr>
            <a:xfrm>
              <a:off x="1376785" y="3151816"/>
              <a:ext cx="2924421" cy="360000"/>
            </a:xfrm>
            <a:prstGeom prst="rect">
              <a:avLst/>
            </a:prstGeom>
            <a:noFill/>
            <a:ln w="6350">
              <a:solidFill>
                <a:schemeClr val="bg1">
                  <a:lumMod val="75000"/>
                </a:schemeClr>
              </a:solidFill>
            </a:ln>
          </p:spPr>
          <p:txBody>
            <a:bodyPr wrap="none" rtlCol="0">
              <a:noAutofit/>
            </a:bodyPr>
            <a:lstStyle/>
            <a:p>
              <a:pPr algn="l"/>
              <a:r>
                <a:rPr lang="nl-BE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Requirements</a:t>
              </a:r>
              <a:r>
                <a:rPr lang="nl-BE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analyse</a:t>
              </a:r>
            </a:p>
          </p:txBody>
        </p:sp>
        <p:sp>
          <p:nvSpPr>
            <p:cNvPr id="13" name="Tekstvak 12">
              <a:extLst>
                <a:ext uri="{FF2B5EF4-FFF2-40B4-BE49-F238E27FC236}">
                  <a16:creationId xmlns:a16="http://schemas.microsoft.com/office/drawing/2014/main" id="{FEE577DB-184B-485A-AB4F-2EFE75221966}"/>
                </a:ext>
              </a:extLst>
            </p:cNvPr>
            <p:cNvSpPr txBox="1"/>
            <p:nvPr/>
          </p:nvSpPr>
          <p:spPr>
            <a:xfrm>
              <a:off x="1073497" y="3151816"/>
              <a:ext cx="298480" cy="360000"/>
            </a:xfrm>
            <a:prstGeom prst="rect">
              <a:avLst/>
            </a:prstGeom>
            <a:solidFill>
              <a:srgbClr val="AD0F0A"/>
            </a:solidFill>
            <a:ln w="6350">
              <a:solidFill>
                <a:srgbClr val="AD0F0A"/>
              </a:solidFill>
            </a:ln>
          </p:spPr>
          <p:txBody>
            <a:bodyPr wrap="none" rtlCol="0">
              <a:noAutofit/>
            </a:bodyPr>
            <a:lstStyle/>
            <a:p>
              <a:pPr algn="l"/>
              <a:r>
                <a:rPr lang="nl-BE" sz="1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</p:grpSp>
      <p:grpSp>
        <p:nvGrpSpPr>
          <p:cNvPr id="14" name="Groep 13">
            <a:extLst>
              <a:ext uri="{FF2B5EF4-FFF2-40B4-BE49-F238E27FC236}">
                <a16:creationId xmlns:a16="http://schemas.microsoft.com/office/drawing/2014/main" id="{4405342B-270E-4FDF-8B4F-494213458949}"/>
              </a:ext>
            </a:extLst>
          </p:cNvPr>
          <p:cNvGrpSpPr/>
          <p:nvPr/>
        </p:nvGrpSpPr>
        <p:grpSpPr>
          <a:xfrm>
            <a:off x="921097" y="2871223"/>
            <a:ext cx="3220153" cy="360000"/>
            <a:chOff x="1073497" y="3151816"/>
            <a:chExt cx="3220153" cy="360000"/>
          </a:xfrm>
        </p:grpSpPr>
        <p:sp>
          <p:nvSpPr>
            <p:cNvPr id="15" name="Tekstvak 14">
              <a:extLst>
                <a:ext uri="{FF2B5EF4-FFF2-40B4-BE49-F238E27FC236}">
                  <a16:creationId xmlns:a16="http://schemas.microsoft.com/office/drawing/2014/main" id="{EF0D31E0-202B-48A7-91BF-0EDF861FEBCB}"/>
                </a:ext>
              </a:extLst>
            </p:cNvPr>
            <p:cNvSpPr txBox="1"/>
            <p:nvPr/>
          </p:nvSpPr>
          <p:spPr>
            <a:xfrm>
              <a:off x="1376786" y="3151816"/>
              <a:ext cx="2916864" cy="360000"/>
            </a:xfrm>
            <a:prstGeom prst="rect">
              <a:avLst/>
            </a:prstGeom>
            <a:noFill/>
            <a:ln w="6350">
              <a:solidFill>
                <a:schemeClr val="bg1">
                  <a:lumMod val="75000"/>
                </a:schemeClr>
              </a:solidFill>
            </a:ln>
          </p:spPr>
          <p:txBody>
            <a:bodyPr wrap="none" rtlCol="0">
              <a:noAutofit/>
            </a:bodyPr>
            <a:lstStyle/>
            <a:p>
              <a:pPr algn="l"/>
              <a:r>
                <a:rPr lang="nl-BE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Ontwerpen conceptueel model</a:t>
              </a:r>
            </a:p>
          </p:txBody>
        </p:sp>
        <p:sp>
          <p:nvSpPr>
            <p:cNvPr id="16" name="Tekstvak 15">
              <a:extLst>
                <a:ext uri="{FF2B5EF4-FFF2-40B4-BE49-F238E27FC236}">
                  <a16:creationId xmlns:a16="http://schemas.microsoft.com/office/drawing/2014/main" id="{7495792F-524F-4909-B456-C1FDAA8F8A0A}"/>
                </a:ext>
              </a:extLst>
            </p:cNvPr>
            <p:cNvSpPr txBox="1"/>
            <p:nvPr/>
          </p:nvSpPr>
          <p:spPr>
            <a:xfrm>
              <a:off x="1073497" y="3151816"/>
              <a:ext cx="298480" cy="360000"/>
            </a:xfrm>
            <a:prstGeom prst="rect">
              <a:avLst/>
            </a:prstGeom>
            <a:solidFill>
              <a:srgbClr val="AD0F0A"/>
            </a:solidFill>
            <a:ln w="6350">
              <a:solidFill>
                <a:srgbClr val="AD0F0A"/>
              </a:solidFill>
            </a:ln>
          </p:spPr>
          <p:txBody>
            <a:bodyPr wrap="none" rtlCol="0">
              <a:noAutofit/>
            </a:bodyPr>
            <a:lstStyle/>
            <a:p>
              <a:pPr algn="l"/>
              <a:r>
                <a:rPr lang="nl-BE" sz="1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</p:grpSp>
      <p:grpSp>
        <p:nvGrpSpPr>
          <p:cNvPr id="17" name="Groep 16">
            <a:extLst>
              <a:ext uri="{FF2B5EF4-FFF2-40B4-BE49-F238E27FC236}">
                <a16:creationId xmlns:a16="http://schemas.microsoft.com/office/drawing/2014/main" id="{A850A853-DDF8-4A33-8A07-86C88635F1D3}"/>
              </a:ext>
            </a:extLst>
          </p:cNvPr>
          <p:cNvGrpSpPr/>
          <p:nvPr/>
        </p:nvGrpSpPr>
        <p:grpSpPr>
          <a:xfrm>
            <a:off x="921097" y="3397343"/>
            <a:ext cx="3220152" cy="360000"/>
            <a:chOff x="1073497" y="3151816"/>
            <a:chExt cx="3220152" cy="360000"/>
          </a:xfrm>
        </p:grpSpPr>
        <p:sp>
          <p:nvSpPr>
            <p:cNvPr id="18" name="Tekstvak 17">
              <a:extLst>
                <a:ext uri="{FF2B5EF4-FFF2-40B4-BE49-F238E27FC236}">
                  <a16:creationId xmlns:a16="http://schemas.microsoft.com/office/drawing/2014/main" id="{9CE0F0C9-E23B-4050-AAF3-7A8A50FB9841}"/>
                </a:ext>
              </a:extLst>
            </p:cNvPr>
            <p:cNvSpPr txBox="1"/>
            <p:nvPr/>
          </p:nvSpPr>
          <p:spPr>
            <a:xfrm>
              <a:off x="1369228" y="3151816"/>
              <a:ext cx="2924421" cy="360000"/>
            </a:xfrm>
            <a:prstGeom prst="rect">
              <a:avLst/>
            </a:prstGeom>
            <a:noFill/>
            <a:ln w="6350">
              <a:solidFill>
                <a:schemeClr val="bg1">
                  <a:lumMod val="75000"/>
                </a:schemeClr>
              </a:solidFill>
            </a:ln>
          </p:spPr>
          <p:txBody>
            <a:bodyPr wrap="none" rtlCol="0">
              <a:noAutofit/>
            </a:bodyPr>
            <a:lstStyle/>
            <a:p>
              <a:pPr algn="l"/>
              <a:r>
                <a:rPr lang="nl-BE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Ontwerpen logisch model</a:t>
              </a:r>
            </a:p>
          </p:txBody>
        </p:sp>
        <p:sp>
          <p:nvSpPr>
            <p:cNvPr id="19" name="Tekstvak 18">
              <a:extLst>
                <a:ext uri="{FF2B5EF4-FFF2-40B4-BE49-F238E27FC236}">
                  <a16:creationId xmlns:a16="http://schemas.microsoft.com/office/drawing/2014/main" id="{F0F82694-3F70-4E7B-8AE4-BD6A2BAD7945}"/>
                </a:ext>
              </a:extLst>
            </p:cNvPr>
            <p:cNvSpPr txBox="1"/>
            <p:nvPr/>
          </p:nvSpPr>
          <p:spPr>
            <a:xfrm>
              <a:off x="1073497" y="3151816"/>
              <a:ext cx="298480" cy="360000"/>
            </a:xfrm>
            <a:prstGeom prst="rect">
              <a:avLst/>
            </a:prstGeom>
            <a:solidFill>
              <a:srgbClr val="AD0F0A"/>
            </a:solidFill>
            <a:ln w="6350">
              <a:solidFill>
                <a:srgbClr val="ECF12F"/>
              </a:solidFill>
            </a:ln>
          </p:spPr>
          <p:txBody>
            <a:bodyPr wrap="none" rtlCol="0">
              <a:noAutofit/>
            </a:bodyPr>
            <a:lstStyle/>
            <a:p>
              <a:pPr algn="l"/>
              <a:r>
                <a:rPr lang="nl-BE" sz="1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</a:p>
          </p:txBody>
        </p:sp>
      </p:grpSp>
      <p:grpSp>
        <p:nvGrpSpPr>
          <p:cNvPr id="20" name="Groep 19">
            <a:extLst>
              <a:ext uri="{FF2B5EF4-FFF2-40B4-BE49-F238E27FC236}">
                <a16:creationId xmlns:a16="http://schemas.microsoft.com/office/drawing/2014/main" id="{E5E8B293-3080-4CF0-AFEF-32304E59F314}"/>
              </a:ext>
            </a:extLst>
          </p:cNvPr>
          <p:cNvGrpSpPr/>
          <p:nvPr/>
        </p:nvGrpSpPr>
        <p:grpSpPr>
          <a:xfrm>
            <a:off x="921097" y="3923463"/>
            <a:ext cx="3220153" cy="360000"/>
            <a:chOff x="1073497" y="3151816"/>
            <a:chExt cx="3220153" cy="360000"/>
          </a:xfrm>
        </p:grpSpPr>
        <p:sp>
          <p:nvSpPr>
            <p:cNvPr id="21" name="Tekstvak 20">
              <a:extLst>
                <a:ext uri="{FF2B5EF4-FFF2-40B4-BE49-F238E27FC236}">
                  <a16:creationId xmlns:a16="http://schemas.microsoft.com/office/drawing/2014/main" id="{8B8F3C51-BA40-47B0-88C9-5C9274A4AC73}"/>
                </a:ext>
              </a:extLst>
            </p:cNvPr>
            <p:cNvSpPr txBox="1"/>
            <p:nvPr/>
          </p:nvSpPr>
          <p:spPr>
            <a:xfrm>
              <a:off x="1376786" y="3151816"/>
              <a:ext cx="2916864" cy="360000"/>
            </a:xfrm>
            <a:prstGeom prst="rect">
              <a:avLst/>
            </a:prstGeom>
            <a:noFill/>
            <a:ln w="6350">
              <a:solidFill>
                <a:schemeClr val="bg1">
                  <a:lumMod val="75000"/>
                </a:schemeClr>
              </a:solidFill>
            </a:ln>
          </p:spPr>
          <p:txBody>
            <a:bodyPr wrap="none" rtlCol="0">
              <a:noAutofit/>
            </a:bodyPr>
            <a:lstStyle/>
            <a:p>
              <a:pPr algn="l"/>
              <a:r>
                <a:rPr lang="nl-BE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Ontwerpen fysiek model</a:t>
              </a:r>
            </a:p>
          </p:txBody>
        </p:sp>
        <p:sp>
          <p:nvSpPr>
            <p:cNvPr id="22" name="Tekstvak 21">
              <a:extLst>
                <a:ext uri="{FF2B5EF4-FFF2-40B4-BE49-F238E27FC236}">
                  <a16:creationId xmlns:a16="http://schemas.microsoft.com/office/drawing/2014/main" id="{49EA93C8-3A6C-458A-963D-62226B747810}"/>
                </a:ext>
              </a:extLst>
            </p:cNvPr>
            <p:cNvSpPr txBox="1"/>
            <p:nvPr/>
          </p:nvSpPr>
          <p:spPr>
            <a:xfrm>
              <a:off x="1073497" y="3151816"/>
              <a:ext cx="298480" cy="360000"/>
            </a:xfrm>
            <a:prstGeom prst="rect">
              <a:avLst/>
            </a:prstGeom>
            <a:solidFill>
              <a:srgbClr val="AD0F0A"/>
            </a:solidFill>
            <a:ln w="6350">
              <a:solidFill>
                <a:srgbClr val="AD0F0A"/>
              </a:solidFill>
            </a:ln>
          </p:spPr>
          <p:txBody>
            <a:bodyPr wrap="none" rtlCol="0">
              <a:noAutofit/>
            </a:bodyPr>
            <a:lstStyle/>
            <a:p>
              <a:pPr algn="l"/>
              <a:r>
                <a:rPr lang="nl-BE" sz="1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</a:p>
          </p:txBody>
        </p:sp>
      </p:grpSp>
      <p:cxnSp>
        <p:nvCxnSpPr>
          <p:cNvPr id="24" name="Rechte verbindingslijn met pijl 23">
            <a:extLst>
              <a:ext uri="{FF2B5EF4-FFF2-40B4-BE49-F238E27FC236}">
                <a16:creationId xmlns:a16="http://schemas.microsoft.com/office/drawing/2014/main" id="{5F81560E-482C-44E8-B3CB-052A9A86A1FA}"/>
              </a:ext>
            </a:extLst>
          </p:cNvPr>
          <p:cNvCxnSpPr>
            <a:stCxn id="4" idx="2"/>
            <a:endCxn id="15" idx="0"/>
          </p:cNvCxnSpPr>
          <p:nvPr/>
        </p:nvCxnSpPr>
        <p:spPr>
          <a:xfrm flipH="1">
            <a:off x="2682818" y="2702661"/>
            <a:ext cx="3778" cy="168562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Rechte verbindingslijn met pijl 25">
            <a:extLst>
              <a:ext uri="{FF2B5EF4-FFF2-40B4-BE49-F238E27FC236}">
                <a16:creationId xmlns:a16="http://schemas.microsoft.com/office/drawing/2014/main" id="{52448A06-7690-4611-A5AF-9A088881930F}"/>
              </a:ext>
            </a:extLst>
          </p:cNvPr>
          <p:cNvCxnSpPr>
            <a:stCxn id="15" idx="2"/>
            <a:endCxn id="18" idx="0"/>
          </p:cNvCxnSpPr>
          <p:nvPr/>
        </p:nvCxnSpPr>
        <p:spPr>
          <a:xfrm flipH="1">
            <a:off x="2679039" y="3231223"/>
            <a:ext cx="3779" cy="16612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Rechte verbindingslijn met pijl 27">
            <a:extLst>
              <a:ext uri="{FF2B5EF4-FFF2-40B4-BE49-F238E27FC236}">
                <a16:creationId xmlns:a16="http://schemas.microsoft.com/office/drawing/2014/main" id="{BF3023CE-78FA-4356-80C3-1688E513D1DB}"/>
              </a:ext>
            </a:extLst>
          </p:cNvPr>
          <p:cNvCxnSpPr>
            <a:stCxn id="18" idx="2"/>
            <a:endCxn id="21" idx="0"/>
          </p:cNvCxnSpPr>
          <p:nvPr/>
        </p:nvCxnSpPr>
        <p:spPr>
          <a:xfrm>
            <a:off x="2679039" y="3757343"/>
            <a:ext cx="3779" cy="16612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33833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ERD - Datamodel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ECABE3C-BC33-8245-822C-EE2D7505A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83190"/>
            <a:ext cx="8082214" cy="282031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nl-BE" sz="1600" b="1" dirty="0"/>
              <a:t>Wat is een datamodel (gegevensmodel)?</a:t>
            </a:r>
          </a:p>
          <a:p>
            <a:pPr marL="0" indent="0">
              <a:buNone/>
            </a:pPr>
            <a:endParaRPr lang="nl-BE" sz="1600" dirty="0"/>
          </a:p>
          <a:p>
            <a:r>
              <a:rPr lang="nl-BE" sz="1600" dirty="0"/>
              <a:t>Een beschrijving van hoe gegevens in een informatiesysteem gestructureerd zijn</a:t>
            </a:r>
          </a:p>
          <a:p>
            <a:endParaRPr lang="nl-BE" sz="1600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13</a:t>
            </a:fld>
            <a:endParaRPr lang="nl-BE" dirty="0"/>
          </a:p>
        </p:txBody>
      </p:sp>
      <p:grpSp>
        <p:nvGrpSpPr>
          <p:cNvPr id="8" name="Groep 7">
            <a:extLst>
              <a:ext uri="{FF2B5EF4-FFF2-40B4-BE49-F238E27FC236}">
                <a16:creationId xmlns:a16="http://schemas.microsoft.com/office/drawing/2014/main" id="{6A6DBE46-782E-4A95-9B6B-2FCA5193F1D0}"/>
              </a:ext>
            </a:extLst>
          </p:cNvPr>
          <p:cNvGrpSpPr/>
          <p:nvPr/>
        </p:nvGrpSpPr>
        <p:grpSpPr>
          <a:xfrm>
            <a:off x="720000" y="939998"/>
            <a:ext cx="7990864" cy="400110"/>
            <a:chOff x="720000" y="939998"/>
            <a:chExt cx="7990864" cy="400110"/>
          </a:xfrm>
        </p:grpSpPr>
        <p:sp>
          <p:nvSpPr>
            <p:cNvPr id="9" name="Tekstvak 8">
              <a:extLst>
                <a:ext uri="{FF2B5EF4-FFF2-40B4-BE49-F238E27FC236}">
                  <a16:creationId xmlns:a16="http://schemas.microsoft.com/office/drawing/2014/main" id="{39B95173-AFDB-466C-9C70-BC059ECC97EC}"/>
                </a:ext>
              </a:extLst>
            </p:cNvPr>
            <p:cNvSpPr txBox="1"/>
            <p:nvPr/>
          </p:nvSpPr>
          <p:spPr>
            <a:xfrm>
              <a:off x="728768" y="939998"/>
              <a:ext cx="7982096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l"/>
              <a:r>
                <a:rPr lang="nl-BE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 Theorie</a:t>
              </a:r>
              <a:endParaRPr lang="nl-BE" sz="2000" dirty="0">
                <a:solidFill>
                  <a:srgbClr val="7D7D7D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ACA1FDDF-C76F-497B-91C8-FF968A4BC6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26025" y="1061013"/>
              <a:ext cx="195072" cy="156057"/>
            </a:xfrm>
            <a:prstGeom prst="rect">
              <a:avLst/>
            </a:prstGeom>
          </p:spPr>
        </p:pic>
        <p:cxnSp>
          <p:nvCxnSpPr>
            <p:cNvPr id="11" name="Rechte verbindingslijn 10">
              <a:extLst>
                <a:ext uri="{FF2B5EF4-FFF2-40B4-BE49-F238E27FC236}">
                  <a16:creationId xmlns:a16="http://schemas.microsoft.com/office/drawing/2014/main" id="{CCBC7304-126F-414B-B50F-2A53450999D5}"/>
                </a:ext>
              </a:extLst>
            </p:cNvPr>
            <p:cNvCxnSpPr>
              <a:cxnSpLocks/>
            </p:cNvCxnSpPr>
            <p:nvPr/>
          </p:nvCxnSpPr>
          <p:spPr>
            <a:xfrm>
              <a:off x="720000" y="1301636"/>
              <a:ext cx="7786582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Rechte verbindingslijn 11">
              <a:extLst>
                <a:ext uri="{FF2B5EF4-FFF2-40B4-BE49-F238E27FC236}">
                  <a16:creationId xmlns:a16="http://schemas.microsoft.com/office/drawing/2014/main" id="{A2E3E5DB-99FD-4010-970A-67BB301C3A49}"/>
                </a:ext>
              </a:extLst>
            </p:cNvPr>
            <p:cNvCxnSpPr>
              <a:cxnSpLocks/>
            </p:cNvCxnSpPr>
            <p:nvPr/>
          </p:nvCxnSpPr>
          <p:spPr>
            <a:xfrm>
              <a:off x="720000" y="972771"/>
              <a:ext cx="7786582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498102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ERD - Datamodel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ECABE3C-BC33-8245-822C-EE2D7505A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83190"/>
            <a:ext cx="8082214" cy="282031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nl-BE" sz="1600" b="1" dirty="0"/>
              <a:t>Welke datamodellen zijn er?</a:t>
            </a:r>
            <a:br>
              <a:rPr lang="nl-BE" sz="1600" b="1" dirty="0"/>
            </a:br>
            <a:endParaRPr lang="nl-BE" sz="1600" dirty="0"/>
          </a:p>
          <a:p>
            <a:r>
              <a:rPr lang="nl-BE" sz="1600" dirty="0"/>
              <a:t>Er zijn 3 soorten/niveaus datamodellen</a:t>
            </a:r>
          </a:p>
          <a:p>
            <a:pPr lvl="1"/>
            <a:r>
              <a:rPr lang="nl-BE" sz="1600" dirty="0"/>
              <a:t>Conceptueel datamodel</a:t>
            </a:r>
          </a:p>
          <a:p>
            <a:pPr lvl="1"/>
            <a:r>
              <a:rPr lang="nl-BE" sz="1600" dirty="0"/>
              <a:t>Logisch datamodel</a:t>
            </a:r>
          </a:p>
          <a:p>
            <a:pPr lvl="1"/>
            <a:r>
              <a:rPr lang="nl-BE" sz="1600" dirty="0"/>
              <a:t>Fysiek datamodel</a:t>
            </a:r>
            <a:br>
              <a:rPr lang="nl-BE" sz="1600" dirty="0"/>
            </a:br>
            <a:endParaRPr lang="nl-BE" sz="1600" dirty="0"/>
          </a:p>
          <a:p>
            <a:r>
              <a:rPr lang="nl-BE" sz="1600" dirty="0"/>
              <a:t>Voor elk model kan een ERD getekend worden om het model grafisch weer te geven</a:t>
            </a:r>
          </a:p>
          <a:p>
            <a:endParaRPr lang="nl-BE" sz="1600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14</a:t>
            </a:fld>
            <a:endParaRPr lang="nl-BE" dirty="0"/>
          </a:p>
        </p:txBody>
      </p:sp>
      <p:grpSp>
        <p:nvGrpSpPr>
          <p:cNvPr id="8" name="Groep 7">
            <a:extLst>
              <a:ext uri="{FF2B5EF4-FFF2-40B4-BE49-F238E27FC236}">
                <a16:creationId xmlns:a16="http://schemas.microsoft.com/office/drawing/2014/main" id="{6A6DBE46-782E-4A95-9B6B-2FCA5193F1D0}"/>
              </a:ext>
            </a:extLst>
          </p:cNvPr>
          <p:cNvGrpSpPr/>
          <p:nvPr/>
        </p:nvGrpSpPr>
        <p:grpSpPr>
          <a:xfrm>
            <a:off x="720000" y="939998"/>
            <a:ext cx="7990864" cy="400110"/>
            <a:chOff x="720000" y="939998"/>
            <a:chExt cx="7990864" cy="400110"/>
          </a:xfrm>
        </p:grpSpPr>
        <p:sp>
          <p:nvSpPr>
            <p:cNvPr id="9" name="Tekstvak 8">
              <a:extLst>
                <a:ext uri="{FF2B5EF4-FFF2-40B4-BE49-F238E27FC236}">
                  <a16:creationId xmlns:a16="http://schemas.microsoft.com/office/drawing/2014/main" id="{39B95173-AFDB-466C-9C70-BC059ECC97EC}"/>
                </a:ext>
              </a:extLst>
            </p:cNvPr>
            <p:cNvSpPr txBox="1"/>
            <p:nvPr/>
          </p:nvSpPr>
          <p:spPr>
            <a:xfrm>
              <a:off x="728768" y="939998"/>
              <a:ext cx="7982096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l"/>
              <a:r>
                <a:rPr lang="nl-BE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 Theorie</a:t>
              </a:r>
              <a:endParaRPr lang="nl-BE" sz="2000" dirty="0">
                <a:solidFill>
                  <a:srgbClr val="7D7D7D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ACA1FDDF-C76F-497B-91C8-FF968A4BC6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26025" y="1061013"/>
              <a:ext cx="195072" cy="156057"/>
            </a:xfrm>
            <a:prstGeom prst="rect">
              <a:avLst/>
            </a:prstGeom>
          </p:spPr>
        </p:pic>
        <p:cxnSp>
          <p:nvCxnSpPr>
            <p:cNvPr id="11" name="Rechte verbindingslijn 10">
              <a:extLst>
                <a:ext uri="{FF2B5EF4-FFF2-40B4-BE49-F238E27FC236}">
                  <a16:creationId xmlns:a16="http://schemas.microsoft.com/office/drawing/2014/main" id="{CCBC7304-126F-414B-B50F-2A53450999D5}"/>
                </a:ext>
              </a:extLst>
            </p:cNvPr>
            <p:cNvCxnSpPr>
              <a:cxnSpLocks/>
            </p:cNvCxnSpPr>
            <p:nvPr/>
          </p:nvCxnSpPr>
          <p:spPr>
            <a:xfrm>
              <a:off x="720000" y="1301636"/>
              <a:ext cx="7786582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Rechte verbindingslijn 11">
              <a:extLst>
                <a:ext uri="{FF2B5EF4-FFF2-40B4-BE49-F238E27FC236}">
                  <a16:creationId xmlns:a16="http://schemas.microsoft.com/office/drawing/2014/main" id="{A2E3E5DB-99FD-4010-970A-67BB301C3A49}"/>
                </a:ext>
              </a:extLst>
            </p:cNvPr>
            <p:cNvCxnSpPr>
              <a:cxnSpLocks/>
            </p:cNvCxnSpPr>
            <p:nvPr/>
          </p:nvCxnSpPr>
          <p:spPr>
            <a:xfrm>
              <a:off x="720000" y="972771"/>
              <a:ext cx="7786582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01330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ERD - Datamodel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ECABE3C-BC33-8245-822C-EE2D7505A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83190"/>
            <a:ext cx="8082214" cy="282031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nl-BE" sz="1600" b="1" dirty="0"/>
              <a:t>Conceptueel datamodel</a:t>
            </a:r>
            <a:br>
              <a:rPr lang="nl-BE" sz="1600" b="1" dirty="0"/>
            </a:br>
            <a:endParaRPr lang="nl-BE" sz="1600" dirty="0"/>
          </a:p>
          <a:p>
            <a:r>
              <a:rPr lang="nl-BE" sz="1600" dirty="0"/>
              <a:t>Beschrijft conceptuele gegevensobjecten (entiteiten), hun structuur en hun relaties</a:t>
            </a:r>
          </a:p>
          <a:p>
            <a:r>
              <a:rPr lang="nl-BE" sz="1600" dirty="0"/>
              <a:t>Op basis van informatie verkregen uit</a:t>
            </a:r>
          </a:p>
          <a:p>
            <a:pPr lvl="1"/>
            <a:r>
              <a:rPr lang="nl-BE" sz="1600" dirty="0"/>
              <a:t>Gebruikersbehoeften</a:t>
            </a:r>
          </a:p>
          <a:p>
            <a:pPr lvl="1"/>
            <a:r>
              <a:rPr lang="nl-BE" sz="1600" dirty="0"/>
              <a:t>Benodigde functionaliteit</a:t>
            </a:r>
          </a:p>
          <a:p>
            <a:r>
              <a:rPr lang="nl-BE" sz="1600" dirty="0"/>
              <a:t>Bevat geen technische details en is dus databaseonafhankelijk</a:t>
            </a:r>
          </a:p>
          <a:p>
            <a:r>
              <a:rPr lang="nl-BE" sz="1600" dirty="0"/>
              <a:t>Is het meest eenvoudige datamodel van de 3 datamodellen</a:t>
            </a:r>
          </a:p>
          <a:p>
            <a:r>
              <a:rPr lang="nl-BE" sz="1600" dirty="0"/>
              <a:t>Biedt een high-level overzicht van het domein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15</a:t>
            </a:fld>
            <a:endParaRPr lang="nl-BE" dirty="0"/>
          </a:p>
        </p:txBody>
      </p:sp>
      <p:grpSp>
        <p:nvGrpSpPr>
          <p:cNvPr id="8" name="Groep 7">
            <a:extLst>
              <a:ext uri="{FF2B5EF4-FFF2-40B4-BE49-F238E27FC236}">
                <a16:creationId xmlns:a16="http://schemas.microsoft.com/office/drawing/2014/main" id="{6A6DBE46-782E-4A95-9B6B-2FCA5193F1D0}"/>
              </a:ext>
            </a:extLst>
          </p:cNvPr>
          <p:cNvGrpSpPr/>
          <p:nvPr/>
        </p:nvGrpSpPr>
        <p:grpSpPr>
          <a:xfrm>
            <a:off x="720000" y="939998"/>
            <a:ext cx="7990864" cy="400110"/>
            <a:chOff x="720000" y="939998"/>
            <a:chExt cx="7990864" cy="400110"/>
          </a:xfrm>
        </p:grpSpPr>
        <p:sp>
          <p:nvSpPr>
            <p:cNvPr id="9" name="Tekstvak 8">
              <a:extLst>
                <a:ext uri="{FF2B5EF4-FFF2-40B4-BE49-F238E27FC236}">
                  <a16:creationId xmlns:a16="http://schemas.microsoft.com/office/drawing/2014/main" id="{39B95173-AFDB-466C-9C70-BC059ECC97EC}"/>
                </a:ext>
              </a:extLst>
            </p:cNvPr>
            <p:cNvSpPr txBox="1"/>
            <p:nvPr/>
          </p:nvSpPr>
          <p:spPr>
            <a:xfrm>
              <a:off x="728768" y="939998"/>
              <a:ext cx="7982096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l"/>
              <a:r>
                <a:rPr lang="nl-BE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 Theorie</a:t>
              </a:r>
              <a:endParaRPr lang="nl-BE" sz="2000" dirty="0">
                <a:solidFill>
                  <a:srgbClr val="7D7D7D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ACA1FDDF-C76F-497B-91C8-FF968A4BC6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26025" y="1061013"/>
              <a:ext cx="195072" cy="156057"/>
            </a:xfrm>
            <a:prstGeom prst="rect">
              <a:avLst/>
            </a:prstGeom>
          </p:spPr>
        </p:pic>
        <p:cxnSp>
          <p:nvCxnSpPr>
            <p:cNvPr id="11" name="Rechte verbindingslijn 10">
              <a:extLst>
                <a:ext uri="{FF2B5EF4-FFF2-40B4-BE49-F238E27FC236}">
                  <a16:creationId xmlns:a16="http://schemas.microsoft.com/office/drawing/2014/main" id="{CCBC7304-126F-414B-B50F-2A53450999D5}"/>
                </a:ext>
              </a:extLst>
            </p:cNvPr>
            <p:cNvCxnSpPr>
              <a:cxnSpLocks/>
            </p:cNvCxnSpPr>
            <p:nvPr/>
          </p:nvCxnSpPr>
          <p:spPr>
            <a:xfrm>
              <a:off x="720000" y="1301636"/>
              <a:ext cx="7786582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Rechte verbindingslijn 11">
              <a:extLst>
                <a:ext uri="{FF2B5EF4-FFF2-40B4-BE49-F238E27FC236}">
                  <a16:creationId xmlns:a16="http://schemas.microsoft.com/office/drawing/2014/main" id="{A2E3E5DB-99FD-4010-970A-67BB301C3A49}"/>
                </a:ext>
              </a:extLst>
            </p:cNvPr>
            <p:cNvCxnSpPr>
              <a:cxnSpLocks/>
            </p:cNvCxnSpPr>
            <p:nvPr/>
          </p:nvCxnSpPr>
          <p:spPr>
            <a:xfrm>
              <a:off x="720000" y="972771"/>
              <a:ext cx="7786582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127088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ERD - Datamodel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ECABE3C-BC33-8245-822C-EE2D7505A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83190"/>
            <a:ext cx="8082214" cy="30167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nl-BE" sz="1600" b="1" dirty="0"/>
              <a:t>Logisch datamodel</a:t>
            </a:r>
            <a:br>
              <a:rPr lang="nl-BE" sz="1600" b="1" dirty="0"/>
            </a:br>
            <a:endParaRPr lang="nl-BE" sz="1600" dirty="0"/>
          </a:p>
          <a:p>
            <a:r>
              <a:rPr lang="nl-BE" sz="1600" dirty="0"/>
              <a:t>Beschrijft logische objecten (tabeldefinities), hun structuur en hun referenties</a:t>
            </a:r>
          </a:p>
          <a:p>
            <a:r>
              <a:rPr lang="nl-BE" sz="1600" dirty="0"/>
              <a:t>Entiteiten worden tabeldefinities</a:t>
            </a:r>
          </a:p>
          <a:p>
            <a:r>
              <a:rPr lang="nl-BE" sz="1600" dirty="0"/>
              <a:t>Primaire sleutel wordt gedefinieerd per tabeldefinitie</a:t>
            </a:r>
          </a:p>
          <a:p>
            <a:r>
              <a:rPr lang="nl-BE" sz="1600" dirty="0"/>
              <a:t>Relaties </a:t>
            </a:r>
          </a:p>
          <a:p>
            <a:pPr lvl="1"/>
            <a:r>
              <a:rPr lang="nl-BE" sz="1600" dirty="0"/>
              <a:t>Worden omgezet in </a:t>
            </a:r>
            <a:r>
              <a:rPr lang="nl-BE" sz="1600" dirty="0" err="1"/>
              <a:t>foreign</a:t>
            </a:r>
            <a:r>
              <a:rPr lang="nl-BE" sz="1600" dirty="0"/>
              <a:t> </a:t>
            </a:r>
            <a:r>
              <a:rPr lang="nl-BE" sz="1600" dirty="0" err="1"/>
              <a:t>key</a:t>
            </a:r>
            <a:r>
              <a:rPr lang="nl-BE" sz="1600" dirty="0"/>
              <a:t> </a:t>
            </a:r>
            <a:r>
              <a:rPr lang="nl-BE" sz="1600" dirty="0" err="1"/>
              <a:t>constraints</a:t>
            </a:r>
            <a:r>
              <a:rPr lang="nl-BE" sz="1600" dirty="0"/>
              <a:t> (referenties)</a:t>
            </a:r>
          </a:p>
          <a:p>
            <a:pPr lvl="1"/>
            <a:r>
              <a:rPr lang="nl-BE" sz="1600" dirty="0"/>
              <a:t>Krijgen bepaling voor kardinaliteit en (optioneel) </a:t>
            </a:r>
            <a:r>
              <a:rPr lang="nl-BE" sz="1600" dirty="0" err="1"/>
              <a:t>nullability</a:t>
            </a:r>
            <a:endParaRPr lang="nl-BE" sz="1600" dirty="0"/>
          </a:p>
          <a:p>
            <a:r>
              <a:rPr lang="nl-BE" sz="1600" dirty="0"/>
              <a:t>Normalisering toepassen om datamodel te verifiëren</a:t>
            </a:r>
          </a:p>
          <a:p>
            <a:r>
              <a:rPr lang="nl-BE" sz="1600" dirty="0"/>
              <a:t>(Attributen krijgen mogelijk (generieke) datatypes)</a:t>
            </a:r>
          </a:p>
          <a:p>
            <a:pPr lvl="1"/>
            <a:endParaRPr lang="nl-BE" sz="1600" dirty="0"/>
          </a:p>
          <a:p>
            <a:pPr lvl="1"/>
            <a:endParaRPr lang="nl-BE" sz="1600" b="1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16</a:t>
            </a:fld>
            <a:endParaRPr lang="nl-BE" dirty="0"/>
          </a:p>
        </p:txBody>
      </p:sp>
      <p:grpSp>
        <p:nvGrpSpPr>
          <p:cNvPr id="8" name="Groep 7">
            <a:extLst>
              <a:ext uri="{FF2B5EF4-FFF2-40B4-BE49-F238E27FC236}">
                <a16:creationId xmlns:a16="http://schemas.microsoft.com/office/drawing/2014/main" id="{6A6DBE46-782E-4A95-9B6B-2FCA5193F1D0}"/>
              </a:ext>
            </a:extLst>
          </p:cNvPr>
          <p:cNvGrpSpPr/>
          <p:nvPr/>
        </p:nvGrpSpPr>
        <p:grpSpPr>
          <a:xfrm>
            <a:off x="720000" y="939998"/>
            <a:ext cx="7990864" cy="400110"/>
            <a:chOff x="720000" y="939998"/>
            <a:chExt cx="7990864" cy="400110"/>
          </a:xfrm>
        </p:grpSpPr>
        <p:sp>
          <p:nvSpPr>
            <p:cNvPr id="9" name="Tekstvak 8">
              <a:extLst>
                <a:ext uri="{FF2B5EF4-FFF2-40B4-BE49-F238E27FC236}">
                  <a16:creationId xmlns:a16="http://schemas.microsoft.com/office/drawing/2014/main" id="{39B95173-AFDB-466C-9C70-BC059ECC97EC}"/>
                </a:ext>
              </a:extLst>
            </p:cNvPr>
            <p:cNvSpPr txBox="1"/>
            <p:nvPr/>
          </p:nvSpPr>
          <p:spPr>
            <a:xfrm>
              <a:off x="728768" y="939998"/>
              <a:ext cx="7982096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l"/>
              <a:r>
                <a:rPr lang="nl-BE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 Theorie</a:t>
              </a:r>
              <a:endParaRPr lang="nl-BE" sz="2000" dirty="0">
                <a:solidFill>
                  <a:srgbClr val="7D7D7D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ACA1FDDF-C76F-497B-91C8-FF968A4BC6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26025" y="1061013"/>
              <a:ext cx="195072" cy="156057"/>
            </a:xfrm>
            <a:prstGeom prst="rect">
              <a:avLst/>
            </a:prstGeom>
          </p:spPr>
        </p:pic>
        <p:cxnSp>
          <p:nvCxnSpPr>
            <p:cNvPr id="11" name="Rechte verbindingslijn 10">
              <a:extLst>
                <a:ext uri="{FF2B5EF4-FFF2-40B4-BE49-F238E27FC236}">
                  <a16:creationId xmlns:a16="http://schemas.microsoft.com/office/drawing/2014/main" id="{CCBC7304-126F-414B-B50F-2A53450999D5}"/>
                </a:ext>
              </a:extLst>
            </p:cNvPr>
            <p:cNvCxnSpPr>
              <a:cxnSpLocks/>
            </p:cNvCxnSpPr>
            <p:nvPr/>
          </p:nvCxnSpPr>
          <p:spPr>
            <a:xfrm>
              <a:off x="720000" y="1301636"/>
              <a:ext cx="7786582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Rechte verbindingslijn 11">
              <a:extLst>
                <a:ext uri="{FF2B5EF4-FFF2-40B4-BE49-F238E27FC236}">
                  <a16:creationId xmlns:a16="http://schemas.microsoft.com/office/drawing/2014/main" id="{A2E3E5DB-99FD-4010-970A-67BB301C3A49}"/>
                </a:ext>
              </a:extLst>
            </p:cNvPr>
            <p:cNvCxnSpPr>
              <a:cxnSpLocks/>
            </p:cNvCxnSpPr>
            <p:nvPr/>
          </p:nvCxnSpPr>
          <p:spPr>
            <a:xfrm>
              <a:off x="720000" y="972771"/>
              <a:ext cx="7786582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226275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ERD - Datamodel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ECABE3C-BC33-8245-822C-EE2D7505A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83190"/>
            <a:ext cx="8082214" cy="282031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nl-BE" sz="1600" b="1" dirty="0"/>
              <a:t>Fysiek datamodel</a:t>
            </a:r>
            <a:br>
              <a:rPr lang="nl-BE" sz="1600" b="1" dirty="0"/>
            </a:br>
            <a:endParaRPr lang="nl-BE" sz="1600" dirty="0"/>
          </a:p>
          <a:p>
            <a:r>
              <a:rPr lang="nl-BE" sz="1600" dirty="0"/>
              <a:t>Beschrijft hoe gegevens in een database worden bewaard</a:t>
            </a:r>
          </a:p>
          <a:p>
            <a:r>
              <a:rPr lang="nl-BE" sz="1600" dirty="0"/>
              <a:t>Is afhankelijk van databasetechnologie</a:t>
            </a:r>
          </a:p>
          <a:p>
            <a:r>
              <a:rPr lang="nl-BE" sz="1600" dirty="0"/>
              <a:t>Kolommen krijgen</a:t>
            </a:r>
          </a:p>
          <a:p>
            <a:pPr lvl="1"/>
            <a:r>
              <a:rPr lang="nl-BE" sz="1600" dirty="0"/>
              <a:t>Specifieke datatypes met lengte en/of precisie toegewezen</a:t>
            </a:r>
          </a:p>
          <a:p>
            <a:pPr lvl="1"/>
            <a:r>
              <a:rPr lang="nl-BE" sz="1600" dirty="0" err="1"/>
              <a:t>Null</a:t>
            </a:r>
            <a:r>
              <a:rPr lang="nl-BE" sz="1600" dirty="0"/>
              <a:t> specificaties</a:t>
            </a:r>
          </a:p>
          <a:p>
            <a:r>
              <a:rPr lang="nl-BE" sz="1600" dirty="0"/>
              <a:t>Neemt ook andere zaken mee zoals gebruikers, views, indexen, opslaglocatie </a:t>
            </a:r>
            <a:r>
              <a:rPr lang="nl-BE" sz="1600" dirty="0" err="1"/>
              <a:t>enz</a:t>
            </a:r>
            <a:endParaRPr lang="nl-BE" sz="1600" dirty="0"/>
          </a:p>
          <a:p>
            <a:r>
              <a:rPr lang="nl-BE" sz="1600" dirty="0"/>
              <a:t>Diagrammen tonen niet noodzakelijk altijd alle metadata op dit niveau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17</a:t>
            </a:fld>
            <a:endParaRPr lang="nl-BE" dirty="0"/>
          </a:p>
        </p:txBody>
      </p:sp>
      <p:grpSp>
        <p:nvGrpSpPr>
          <p:cNvPr id="8" name="Groep 7">
            <a:extLst>
              <a:ext uri="{FF2B5EF4-FFF2-40B4-BE49-F238E27FC236}">
                <a16:creationId xmlns:a16="http://schemas.microsoft.com/office/drawing/2014/main" id="{6A6DBE46-782E-4A95-9B6B-2FCA5193F1D0}"/>
              </a:ext>
            </a:extLst>
          </p:cNvPr>
          <p:cNvGrpSpPr/>
          <p:nvPr/>
        </p:nvGrpSpPr>
        <p:grpSpPr>
          <a:xfrm>
            <a:off x="720000" y="939998"/>
            <a:ext cx="7990864" cy="400110"/>
            <a:chOff x="720000" y="939998"/>
            <a:chExt cx="7990864" cy="400110"/>
          </a:xfrm>
        </p:grpSpPr>
        <p:sp>
          <p:nvSpPr>
            <p:cNvPr id="9" name="Tekstvak 8">
              <a:extLst>
                <a:ext uri="{FF2B5EF4-FFF2-40B4-BE49-F238E27FC236}">
                  <a16:creationId xmlns:a16="http://schemas.microsoft.com/office/drawing/2014/main" id="{39B95173-AFDB-466C-9C70-BC059ECC97EC}"/>
                </a:ext>
              </a:extLst>
            </p:cNvPr>
            <p:cNvSpPr txBox="1"/>
            <p:nvPr/>
          </p:nvSpPr>
          <p:spPr>
            <a:xfrm>
              <a:off x="728768" y="939998"/>
              <a:ext cx="7982096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l"/>
              <a:r>
                <a:rPr lang="nl-BE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 Theorie</a:t>
              </a:r>
              <a:endParaRPr lang="nl-BE" sz="2000" dirty="0">
                <a:solidFill>
                  <a:srgbClr val="7D7D7D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ACA1FDDF-C76F-497B-91C8-FF968A4BC6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26025" y="1061013"/>
              <a:ext cx="195072" cy="156057"/>
            </a:xfrm>
            <a:prstGeom prst="rect">
              <a:avLst/>
            </a:prstGeom>
          </p:spPr>
        </p:pic>
        <p:cxnSp>
          <p:nvCxnSpPr>
            <p:cNvPr id="11" name="Rechte verbindingslijn 10">
              <a:extLst>
                <a:ext uri="{FF2B5EF4-FFF2-40B4-BE49-F238E27FC236}">
                  <a16:creationId xmlns:a16="http://schemas.microsoft.com/office/drawing/2014/main" id="{CCBC7304-126F-414B-B50F-2A53450999D5}"/>
                </a:ext>
              </a:extLst>
            </p:cNvPr>
            <p:cNvCxnSpPr>
              <a:cxnSpLocks/>
            </p:cNvCxnSpPr>
            <p:nvPr/>
          </p:nvCxnSpPr>
          <p:spPr>
            <a:xfrm>
              <a:off x="720000" y="1301636"/>
              <a:ext cx="7786582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Rechte verbindingslijn 11">
              <a:extLst>
                <a:ext uri="{FF2B5EF4-FFF2-40B4-BE49-F238E27FC236}">
                  <a16:creationId xmlns:a16="http://schemas.microsoft.com/office/drawing/2014/main" id="{A2E3E5DB-99FD-4010-970A-67BB301C3A49}"/>
                </a:ext>
              </a:extLst>
            </p:cNvPr>
            <p:cNvCxnSpPr>
              <a:cxnSpLocks/>
            </p:cNvCxnSpPr>
            <p:nvPr/>
          </p:nvCxnSpPr>
          <p:spPr>
            <a:xfrm>
              <a:off x="720000" y="972771"/>
              <a:ext cx="7786582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477926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E4B304-2DE3-F24E-99A6-73CE5CA3B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b="0" dirty="0"/>
              <a:t>Gegevensanalyse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5F04B32D-BE96-E54F-AD6E-D4120B8E2B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ERD - Elementen in conceptueel</a:t>
            </a:r>
            <a:br>
              <a:rPr lang="nl-BE" dirty="0"/>
            </a:br>
            <a:r>
              <a:rPr lang="nl-BE" dirty="0"/>
              <a:t>	  datamodel </a:t>
            </a:r>
          </a:p>
        </p:txBody>
      </p:sp>
    </p:spTree>
    <p:extLst>
      <p:ext uri="{BB962C8B-B14F-4D97-AF65-F5344CB8AC3E}">
        <p14:creationId xmlns:p14="http://schemas.microsoft.com/office/powerpoint/2010/main" val="18540587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ERD - Elementen in conceptueel datamodel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19</a:t>
            </a:fld>
            <a:endParaRPr lang="nl-BE" dirty="0"/>
          </a:p>
        </p:txBody>
      </p:sp>
      <p:sp>
        <p:nvSpPr>
          <p:cNvPr id="28" name="Tijdelijke aanduiding voor inhoud 2">
            <a:extLst>
              <a:ext uri="{FF2B5EF4-FFF2-40B4-BE49-F238E27FC236}">
                <a16:creationId xmlns:a16="http://schemas.microsoft.com/office/drawing/2014/main" id="{4F9C07ED-5187-4358-A1B7-4A9A65AFD010}"/>
              </a:ext>
            </a:extLst>
          </p:cNvPr>
          <p:cNvSpPr txBox="1">
            <a:spLocks/>
          </p:cNvSpPr>
          <p:nvPr/>
        </p:nvSpPr>
        <p:spPr>
          <a:xfrm>
            <a:off x="612000" y="1439132"/>
            <a:ext cx="8305200" cy="177157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sz="1600" dirty="0"/>
              <a:t>De verschillende elementen van een ERD in een conceptueel datamodel en hun doel kennen</a:t>
            </a:r>
          </a:p>
          <a:p>
            <a:r>
              <a:rPr lang="nl-BE" sz="1600" dirty="0"/>
              <a:t>De elementen kunnen modelleren in een ERD van het conceptueel datamodel</a:t>
            </a:r>
          </a:p>
          <a:p>
            <a:endParaRPr lang="nl-BE" sz="1600" dirty="0"/>
          </a:p>
        </p:txBody>
      </p:sp>
      <p:grpSp>
        <p:nvGrpSpPr>
          <p:cNvPr id="10" name="Groep 9">
            <a:extLst>
              <a:ext uri="{FF2B5EF4-FFF2-40B4-BE49-F238E27FC236}">
                <a16:creationId xmlns:a16="http://schemas.microsoft.com/office/drawing/2014/main" id="{13DD368D-C125-4FEC-8729-B0407E635E27}"/>
              </a:ext>
            </a:extLst>
          </p:cNvPr>
          <p:cNvGrpSpPr/>
          <p:nvPr/>
        </p:nvGrpSpPr>
        <p:grpSpPr>
          <a:xfrm>
            <a:off x="612000" y="968773"/>
            <a:ext cx="8305200" cy="328865"/>
            <a:chOff x="612000" y="968773"/>
            <a:chExt cx="8305200" cy="328865"/>
          </a:xfrm>
        </p:grpSpPr>
        <p:grpSp>
          <p:nvGrpSpPr>
            <p:cNvPr id="14" name="Groep 13">
              <a:extLst>
                <a:ext uri="{FF2B5EF4-FFF2-40B4-BE49-F238E27FC236}">
                  <a16:creationId xmlns:a16="http://schemas.microsoft.com/office/drawing/2014/main" id="{5F0BB798-4A8D-40A5-8533-F1421725CD64}"/>
                </a:ext>
              </a:extLst>
            </p:cNvPr>
            <p:cNvGrpSpPr/>
            <p:nvPr/>
          </p:nvGrpSpPr>
          <p:grpSpPr>
            <a:xfrm>
              <a:off x="640800" y="1001873"/>
              <a:ext cx="8070064" cy="252000"/>
              <a:chOff x="640800" y="1001873"/>
              <a:chExt cx="8070064" cy="252000"/>
            </a:xfrm>
          </p:grpSpPr>
          <p:sp>
            <p:nvSpPr>
              <p:cNvPr id="15" name="Tekstvak 14">
                <a:extLst>
                  <a:ext uri="{FF2B5EF4-FFF2-40B4-BE49-F238E27FC236}">
                    <a16:creationId xmlns:a16="http://schemas.microsoft.com/office/drawing/2014/main" id="{16953492-6785-4D17-A43E-688FE99FBDEB}"/>
                  </a:ext>
                </a:extLst>
              </p:cNvPr>
              <p:cNvSpPr txBox="1"/>
              <p:nvPr/>
            </p:nvSpPr>
            <p:spPr>
              <a:xfrm>
                <a:off x="728768" y="1001873"/>
                <a:ext cx="7982096" cy="252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>
                <a:noAutofit/>
              </a:bodyPr>
              <a:lstStyle/>
              <a:p>
                <a:pPr algn="l"/>
                <a:r>
                  <a:rPr lang="nl-BE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 </a:t>
                </a:r>
                <a:r>
                  <a:rPr lang="nl-BE" dirty="0">
                    <a:solidFill>
                      <a:srgbClr val="70707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Doel</a:t>
                </a:r>
                <a:endParaRPr lang="nl-BE" sz="2000" dirty="0">
                  <a:solidFill>
                    <a:srgbClr val="70707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18" name="Graphic 17">
                <a:extLst>
                  <a:ext uri="{FF2B5EF4-FFF2-40B4-BE49-F238E27FC236}">
                    <a16:creationId xmlns:a16="http://schemas.microsoft.com/office/drawing/2014/main" id="{C1C67F73-5DDF-4857-B6E2-63694F2500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640800" y="1050884"/>
                <a:ext cx="195072" cy="176315"/>
              </a:xfrm>
              <a:prstGeom prst="rect">
                <a:avLst/>
              </a:prstGeom>
            </p:spPr>
          </p:pic>
        </p:grpSp>
        <p:cxnSp>
          <p:nvCxnSpPr>
            <p:cNvPr id="21" name="Rechte verbindingslijn 20">
              <a:extLst>
                <a:ext uri="{FF2B5EF4-FFF2-40B4-BE49-F238E27FC236}">
                  <a16:creationId xmlns:a16="http://schemas.microsoft.com/office/drawing/2014/main" id="{9EBCFC09-1ABB-4BFE-B154-4EC77A8514FD}"/>
                </a:ext>
              </a:extLst>
            </p:cNvPr>
            <p:cNvCxnSpPr>
              <a:cxnSpLocks/>
            </p:cNvCxnSpPr>
            <p:nvPr/>
          </p:nvCxnSpPr>
          <p:spPr>
            <a:xfrm>
              <a:off x="612000" y="1297638"/>
              <a:ext cx="8305200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Rechte verbindingslijn 21">
              <a:extLst>
                <a:ext uri="{FF2B5EF4-FFF2-40B4-BE49-F238E27FC236}">
                  <a16:creationId xmlns:a16="http://schemas.microsoft.com/office/drawing/2014/main" id="{561D1897-009F-49CD-B976-B129E288836C}"/>
                </a:ext>
              </a:extLst>
            </p:cNvPr>
            <p:cNvCxnSpPr>
              <a:cxnSpLocks/>
            </p:cNvCxnSpPr>
            <p:nvPr/>
          </p:nvCxnSpPr>
          <p:spPr>
            <a:xfrm>
              <a:off x="612000" y="968773"/>
              <a:ext cx="8305200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666858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Topics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ECABE3C-BC33-8245-822C-EE2D7505A2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nl-BE" dirty="0"/>
              <a:t>Inleiding</a:t>
            </a:r>
          </a:p>
          <a:p>
            <a:r>
              <a:rPr lang="nl-BE" dirty="0"/>
              <a:t>Datamodel</a:t>
            </a:r>
          </a:p>
          <a:p>
            <a:r>
              <a:rPr lang="nl-BE" dirty="0"/>
              <a:t>Elementen in een conceptueel datamodel</a:t>
            </a:r>
          </a:p>
          <a:p>
            <a:pPr lvl="1"/>
            <a:r>
              <a:rPr lang="nl-BE" dirty="0"/>
              <a:t>Entiteiten</a:t>
            </a:r>
          </a:p>
          <a:p>
            <a:pPr lvl="1"/>
            <a:r>
              <a:rPr lang="nl-BE" dirty="0" err="1"/>
              <a:t>Identifiers</a:t>
            </a:r>
            <a:r>
              <a:rPr lang="nl-BE" dirty="0"/>
              <a:t> en attributen</a:t>
            </a:r>
          </a:p>
          <a:p>
            <a:pPr lvl="1"/>
            <a:r>
              <a:rPr lang="nl-BE" dirty="0"/>
              <a:t>Relaties en graden</a:t>
            </a:r>
          </a:p>
          <a:p>
            <a:pPr lvl="1"/>
            <a:r>
              <a:rPr lang="nl-BE" dirty="0"/>
              <a:t>Kardinaliteit</a:t>
            </a:r>
          </a:p>
          <a:p>
            <a:pPr lvl="1"/>
            <a:r>
              <a:rPr lang="nl-BE" dirty="0" err="1"/>
              <a:t>Optionaliteit</a:t>
            </a:r>
            <a:endParaRPr lang="nl-BE" dirty="0"/>
          </a:p>
          <a:p>
            <a:r>
              <a:rPr lang="nl-BE" dirty="0"/>
              <a:t>Associatieve entiteit</a:t>
            </a:r>
          </a:p>
          <a:p>
            <a:r>
              <a:rPr lang="nl-BE" dirty="0"/>
              <a:t>Te volgen stappen voor opstellen ERD</a:t>
            </a:r>
          </a:p>
          <a:p>
            <a:r>
              <a:rPr lang="nl-BE" dirty="0"/>
              <a:t>Tools en </a:t>
            </a:r>
            <a:r>
              <a:rPr lang="nl-BE" dirty="0" err="1"/>
              <a:t>tutorials</a:t>
            </a:r>
            <a:endParaRPr lang="nl-BE" dirty="0"/>
          </a:p>
          <a:p>
            <a:endParaRPr lang="nl-BE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2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6631488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ERD - Elementen in conceptueel datamodel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ECABE3C-BC33-8245-822C-EE2D7505A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83190"/>
            <a:ext cx="8082214" cy="282031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nl-BE" sz="1600" b="1" dirty="0"/>
              <a:t>Entiteiten</a:t>
            </a:r>
            <a:br>
              <a:rPr lang="nl-BE" sz="1600" b="1" dirty="0"/>
            </a:br>
            <a:endParaRPr lang="nl-BE" sz="1600" dirty="0"/>
          </a:p>
          <a:p>
            <a:r>
              <a:rPr lang="nl-BE" sz="1600" dirty="0"/>
              <a:t>Een definieerbaar iets in het domein dat van belang is waarover we informatie bijhouden</a:t>
            </a:r>
          </a:p>
          <a:p>
            <a:pPr lvl="1"/>
            <a:r>
              <a:rPr lang="nl-BE" sz="1600" dirty="0"/>
              <a:t>Bv. persoon, voorwerp, concept, gebeurtenis, …</a:t>
            </a:r>
          </a:p>
          <a:p>
            <a:r>
              <a:rPr lang="nl-BE" sz="1600" dirty="0"/>
              <a:t>Een entiteit is het equivalent van een tabel in een database</a:t>
            </a:r>
          </a:p>
          <a:p>
            <a:r>
              <a:rPr lang="nl-BE" sz="1600" dirty="0"/>
              <a:t>Vanuit datamodellering bekeken zijn er 3 soorten entiteiten</a:t>
            </a:r>
          </a:p>
          <a:p>
            <a:pPr lvl="1"/>
            <a:r>
              <a:rPr lang="nl-BE" sz="1600" dirty="0"/>
              <a:t>Sterke (independent) entiteiten </a:t>
            </a:r>
            <a:r>
              <a:rPr lang="nl-BE" sz="1600" dirty="0">
                <a:sym typeface="Wingdings" panose="05000000000000000000" pitchFamily="2" charset="2"/>
              </a:rPr>
              <a:t></a:t>
            </a:r>
            <a:r>
              <a:rPr lang="nl-BE" sz="1600" dirty="0"/>
              <a:t> symbool is een rechthoek</a:t>
            </a:r>
          </a:p>
          <a:p>
            <a:pPr lvl="1"/>
            <a:r>
              <a:rPr lang="nl-BE" sz="1600" dirty="0"/>
              <a:t>Zwakke (dependent) entiteiten </a:t>
            </a:r>
            <a:r>
              <a:rPr lang="nl-BE" sz="1600" dirty="0">
                <a:sym typeface="Wingdings" panose="05000000000000000000" pitchFamily="2" charset="2"/>
              </a:rPr>
              <a:t></a:t>
            </a:r>
            <a:r>
              <a:rPr lang="nl-BE" sz="1600" dirty="0"/>
              <a:t> symbool is een rechthoek met dubbele omlijning</a:t>
            </a:r>
          </a:p>
          <a:p>
            <a:pPr lvl="1"/>
            <a:r>
              <a:rPr lang="nl-BE" sz="1600" dirty="0"/>
              <a:t>Associatieve entiteit</a:t>
            </a:r>
            <a:r>
              <a:rPr lang="nl-BE" sz="1600" dirty="0">
                <a:sym typeface="Wingdings" panose="05000000000000000000" pitchFamily="2" charset="2"/>
              </a:rPr>
              <a:t> </a:t>
            </a:r>
            <a:r>
              <a:rPr lang="nl-BE" sz="1600" dirty="0"/>
              <a:t> symbool is een ruit in een rechthoek </a:t>
            </a:r>
          </a:p>
          <a:p>
            <a:endParaRPr lang="nl-BE" sz="1600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20</a:t>
            </a:fld>
            <a:endParaRPr lang="nl-BE" dirty="0"/>
          </a:p>
        </p:txBody>
      </p:sp>
      <p:grpSp>
        <p:nvGrpSpPr>
          <p:cNvPr id="8" name="Groep 7">
            <a:extLst>
              <a:ext uri="{FF2B5EF4-FFF2-40B4-BE49-F238E27FC236}">
                <a16:creationId xmlns:a16="http://schemas.microsoft.com/office/drawing/2014/main" id="{6A6DBE46-782E-4A95-9B6B-2FCA5193F1D0}"/>
              </a:ext>
            </a:extLst>
          </p:cNvPr>
          <p:cNvGrpSpPr/>
          <p:nvPr/>
        </p:nvGrpSpPr>
        <p:grpSpPr>
          <a:xfrm>
            <a:off x="720000" y="939998"/>
            <a:ext cx="7990864" cy="400110"/>
            <a:chOff x="720000" y="939998"/>
            <a:chExt cx="7990864" cy="400110"/>
          </a:xfrm>
        </p:grpSpPr>
        <p:sp>
          <p:nvSpPr>
            <p:cNvPr id="9" name="Tekstvak 8">
              <a:extLst>
                <a:ext uri="{FF2B5EF4-FFF2-40B4-BE49-F238E27FC236}">
                  <a16:creationId xmlns:a16="http://schemas.microsoft.com/office/drawing/2014/main" id="{39B95173-AFDB-466C-9C70-BC059ECC97EC}"/>
                </a:ext>
              </a:extLst>
            </p:cNvPr>
            <p:cNvSpPr txBox="1"/>
            <p:nvPr/>
          </p:nvSpPr>
          <p:spPr>
            <a:xfrm>
              <a:off x="728768" y="939998"/>
              <a:ext cx="7982096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l"/>
              <a:r>
                <a:rPr lang="nl-BE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 Theorie</a:t>
              </a:r>
              <a:endParaRPr lang="nl-BE" sz="2000" dirty="0">
                <a:solidFill>
                  <a:srgbClr val="7D7D7D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ACA1FDDF-C76F-497B-91C8-FF968A4BC6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26025" y="1061013"/>
              <a:ext cx="195072" cy="156057"/>
            </a:xfrm>
            <a:prstGeom prst="rect">
              <a:avLst/>
            </a:prstGeom>
          </p:spPr>
        </p:pic>
        <p:cxnSp>
          <p:nvCxnSpPr>
            <p:cNvPr id="11" name="Rechte verbindingslijn 10">
              <a:extLst>
                <a:ext uri="{FF2B5EF4-FFF2-40B4-BE49-F238E27FC236}">
                  <a16:creationId xmlns:a16="http://schemas.microsoft.com/office/drawing/2014/main" id="{CCBC7304-126F-414B-B50F-2A53450999D5}"/>
                </a:ext>
              </a:extLst>
            </p:cNvPr>
            <p:cNvCxnSpPr>
              <a:cxnSpLocks/>
            </p:cNvCxnSpPr>
            <p:nvPr/>
          </p:nvCxnSpPr>
          <p:spPr>
            <a:xfrm>
              <a:off x="720000" y="1301636"/>
              <a:ext cx="7786582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Rechte verbindingslijn 11">
              <a:extLst>
                <a:ext uri="{FF2B5EF4-FFF2-40B4-BE49-F238E27FC236}">
                  <a16:creationId xmlns:a16="http://schemas.microsoft.com/office/drawing/2014/main" id="{A2E3E5DB-99FD-4010-970A-67BB301C3A49}"/>
                </a:ext>
              </a:extLst>
            </p:cNvPr>
            <p:cNvCxnSpPr>
              <a:cxnSpLocks/>
            </p:cNvCxnSpPr>
            <p:nvPr/>
          </p:nvCxnSpPr>
          <p:spPr>
            <a:xfrm>
              <a:off x="720000" y="972771"/>
              <a:ext cx="7786582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435339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ERD - Elementen in conceptueel datamodel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ECABE3C-BC33-8245-822C-EE2D7505A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83190"/>
            <a:ext cx="8082214" cy="282031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nl-BE" sz="1600" b="1" dirty="0"/>
              <a:t>Wat is een het verschil tussen een sterke en zwakke entiteit?</a:t>
            </a:r>
            <a:br>
              <a:rPr lang="nl-BE" sz="1600" b="1" dirty="0"/>
            </a:br>
            <a:endParaRPr lang="nl-BE" sz="1600" dirty="0"/>
          </a:p>
          <a:p>
            <a:r>
              <a:rPr lang="nl-BE" sz="1600" dirty="0"/>
              <a:t>Bestaan sterke entiteit hangt niet af van een andere entiteit</a:t>
            </a:r>
          </a:p>
          <a:p>
            <a:r>
              <a:rPr lang="nl-BE" sz="1600" dirty="0"/>
              <a:t>Bestaan zwakke entiteit hangt af van een andere entiteit</a:t>
            </a:r>
          </a:p>
          <a:p>
            <a:r>
              <a:rPr lang="nl-BE" sz="1600" dirty="0"/>
              <a:t>Bv een factuur en een klant</a:t>
            </a:r>
          </a:p>
          <a:p>
            <a:pPr lvl="1"/>
            <a:r>
              <a:rPr lang="nl-BE" sz="1600" dirty="0"/>
              <a:t>Een klant kan bestaan zonder factuur (=sterk)</a:t>
            </a:r>
          </a:p>
          <a:p>
            <a:pPr lvl="1"/>
            <a:r>
              <a:rPr lang="nl-BE" sz="1600" dirty="0"/>
              <a:t>Een factuur kan niet bestaan zonder klant (=zwak)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21</a:t>
            </a:fld>
            <a:endParaRPr lang="nl-BE" dirty="0"/>
          </a:p>
        </p:txBody>
      </p:sp>
      <p:grpSp>
        <p:nvGrpSpPr>
          <p:cNvPr id="8" name="Groep 7">
            <a:extLst>
              <a:ext uri="{FF2B5EF4-FFF2-40B4-BE49-F238E27FC236}">
                <a16:creationId xmlns:a16="http://schemas.microsoft.com/office/drawing/2014/main" id="{6A6DBE46-782E-4A95-9B6B-2FCA5193F1D0}"/>
              </a:ext>
            </a:extLst>
          </p:cNvPr>
          <p:cNvGrpSpPr/>
          <p:nvPr/>
        </p:nvGrpSpPr>
        <p:grpSpPr>
          <a:xfrm>
            <a:off x="720000" y="939998"/>
            <a:ext cx="7990864" cy="400110"/>
            <a:chOff x="720000" y="939998"/>
            <a:chExt cx="7990864" cy="400110"/>
          </a:xfrm>
        </p:grpSpPr>
        <p:sp>
          <p:nvSpPr>
            <p:cNvPr id="9" name="Tekstvak 8">
              <a:extLst>
                <a:ext uri="{FF2B5EF4-FFF2-40B4-BE49-F238E27FC236}">
                  <a16:creationId xmlns:a16="http://schemas.microsoft.com/office/drawing/2014/main" id="{39B95173-AFDB-466C-9C70-BC059ECC97EC}"/>
                </a:ext>
              </a:extLst>
            </p:cNvPr>
            <p:cNvSpPr txBox="1"/>
            <p:nvPr/>
          </p:nvSpPr>
          <p:spPr>
            <a:xfrm>
              <a:off x="728768" y="939998"/>
              <a:ext cx="7982096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l"/>
              <a:r>
                <a:rPr lang="nl-BE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 Theorie</a:t>
              </a:r>
              <a:endParaRPr lang="nl-BE" sz="2000" dirty="0">
                <a:solidFill>
                  <a:srgbClr val="7D7D7D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ACA1FDDF-C76F-497B-91C8-FF968A4BC6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26025" y="1061013"/>
              <a:ext cx="195072" cy="156057"/>
            </a:xfrm>
            <a:prstGeom prst="rect">
              <a:avLst/>
            </a:prstGeom>
          </p:spPr>
        </p:pic>
        <p:cxnSp>
          <p:nvCxnSpPr>
            <p:cNvPr id="11" name="Rechte verbindingslijn 10">
              <a:extLst>
                <a:ext uri="{FF2B5EF4-FFF2-40B4-BE49-F238E27FC236}">
                  <a16:creationId xmlns:a16="http://schemas.microsoft.com/office/drawing/2014/main" id="{CCBC7304-126F-414B-B50F-2A53450999D5}"/>
                </a:ext>
              </a:extLst>
            </p:cNvPr>
            <p:cNvCxnSpPr>
              <a:cxnSpLocks/>
            </p:cNvCxnSpPr>
            <p:nvPr/>
          </p:nvCxnSpPr>
          <p:spPr>
            <a:xfrm>
              <a:off x="720000" y="1301636"/>
              <a:ext cx="7786582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Rechte verbindingslijn 11">
              <a:extLst>
                <a:ext uri="{FF2B5EF4-FFF2-40B4-BE49-F238E27FC236}">
                  <a16:creationId xmlns:a16="http://schemas.microsoft.com/office/drawing/2014/main" id="{A2E3E5DB-99FD-4010-970A-67BB301C3A49}"/>
                </a:ext>
              </a:extLst>
            </p:cNvPr>
            <p:cNvCxnSpPr>
              <a:cxnSpLocks/>
            </p:cNvCxnSpPr>
            <p:nvPr/>
          </p:nvCxnSpPr>
          <p:spPr>
            <a:xfrm>
              <a:off x="720000" y="972771"/>
              <a:ext cx="7786582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029553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ERD - Elementen in conceptueel datamodel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22</a:t>
            </a:fld>
            <a:endParaRPr lang="nl-BE" dirty="0"/>
          </a:p>
        </p:txBody>
      </p:sp>
      <p:grpSp>
        <p:nvGrpSpPr>
          <p:cNvPr id="12" name="Groep 11">
            <a:extLst>
              <a:ext uri="{FF2B5EF4-FFF2-40B4-BE49-F238E27FC236}">
                <a16:creationId xmlns:a16="http://schemas.microsoft.com/office/drawing/2014/main" id="{1D37F315-E381-425B-A717-D9FAA3C8A285}"/>
              </a:ext>
            </a:extLst>
          </p:cNvPr>
          <p:cNvGrpSpPr/>
          <p:nvPr/>
        </p:nvGrpSpPr>
        <p:grpSpPr>
          <a:xfrm>
            <a:off x="612000" y="968773"/>
            <a:ext cx="8305200" cy="328865"/>
            <a:chOff x="612000" y="972771"/>
            <a:chExt cx="8305200" cy="328865"/>
          </a:xfrm>
        </p:grpSpPr>
        <p:sp>
          <p:nvSpPr>
            <p:cNvPr id="13" name="Tekstvak 12">
              <a:extLst>
                <a:ext uri="{FF2B5EF4-FFF2-40B4-BE49-F238E27FC236}">
                  <a16:creationId xmlns:a16="http://schemas.microsoft.com/office/drawing/2014/main" id="{E5F75DA9-E89A-4C52-9858-9B81637D4CD3}"/>
                </a:ext>
              </a:extLst>
            </p:cNvPr>
            <p:cNvSpPr txBox="1"/>
            <p:nvPr/>
          </p:nvSpPr>
          <p:spPr>
            <a:xfrm>
              <a:off x="728768" y="1015623"/>
              <a:ext cx="7982096" cy="2520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noAutofit/>
            </a:bodyPr>
            <a:lstStyle/>
            <a:p>
              <a:pPr algn="l"/>
              <a:r>
                <a:rPr lang="nl-BE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</a:t>
              </a:r>
              <a:r>
                <a:rPr lang="nl-BE" dirty="0">
                  <a:solidFill>
                    <a:srgbClr val="7D7D7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Voorbeelden</a:t>
              </a:r>
            </a:p>
          </p:txBody>
        </p:sp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9F31CB05-D9D8-469E-BDF8-D009784038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40800" y="1082566"/>
              <a:ext cx="140451" cy="140451"/>
            </a:xfrm>
            <a:prstGeom prst="rect">
              <a:avLst/>
            </a:prstGeom>
          </p:spPr>
        </p:pic>
        <p:cxnSp>
          <p:nvCxnSpPr>
            <p:cNvPr id="15" name="Rechte verbindingslijn 14">
              <a:extLst>
                <a:ext uri="{FF2B5EF4-FFF2-40B4-BE49-F238E27FC236}">
                  <a16:creationId xmlns:a16="http://schemas.microsoft.com/office/drawing/2014/main" id="{75F42F33-3A86-4C58-A51B-AC10A7ECA9C5}"/>
                </a:ext>
              </a:extLst>
            </p:cNvPr>
            <p:cNvCxnSpPr>
              <a:cxnSpLocks/>
            </p:cNvCxnSpPr>
            <p:nvPr/>
          </p:nvCxnSpPr>
          <p:spPr>
            <a:xfrm>
              <a:off x="612000" y="1301636"/>
              <a:ext cx="8305200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Rechte verbindingslijn 15">
              <a:extLst>
                <a:ext uri="{FF2B5EF4-FFF2-40B4-BE49-F238E27FC236}">
                  <a16:creationId xmlns:a16="http://schemas.microsoft.com/office/drawing/2014/main" id="{4C08F0FE-0797-449E-AF90-83587997B8D4}"/>
                </a:ext>
              </a:extLst>
            </p:cNvPr>
            <p:cNvCxnSpPr>
              <a:cxnSpLocks/>
            </p:cNvCxnSpPr>
            <p:nvPr/>
          </p:nvCxnSpPr>
          <p:spPr>
            <a:xfrm>
              <a:off x="612000" y="972771"/>
              <a:ext cx="8305200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Afbeelding 8">
            <a:extLst>
              <a:ext uri="{FF2B5EF4-FFF2-40B4-BE49-F238E27FC236}">
                <a16:creationId xmlns:a16="http://schemas.microsoft.com/office/drawing/2014/main" id="{8ED3CCA9-D42F-42D0-A890-B4256FDDBE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44638" y="1822003"/>
            <a:ext cx="3654723" cy="283722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90753753-8AEE-4346-B4F5-FDADAD07A6F2}"/>
              </a:ext>
            </a:extLst>
          </p:cNvPr>
          <p:cNvSpPr txBox="1"/>
          <p:nvPr/>
        </p:nvSpPr>
        <p:spPr>
          <a:xfrm>
            <a:off x="3476091" y="1426448"/>
            <a:ext cx="21918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BE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Chens notatiestijl</a:t>
            </a:r>
          </a:p>
        </p:txBody>
      </p:sp>
    </p:spTree>
    <p:extLst>
      <p:ext uri="{BB962C8B-B14F-4D97-AF65-F5344CB8AC3E}">
        <p14:creationId xmlns:p14="http://schemas.microsoft.com/office/powerpoint/2010/main" val="33740866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ERD - Elementen in conceptueel datamodel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ECABE3C-BC33-8245-822C-EE2D7505A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83190"/>
            <a:ext cx="8082214" cy="282031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nl-BE" sz="1600" b="1" dirty="0"/>
              <a:t>Attributen</a:t>
            </a:r>
            <a:br>
              <a:rPr lang="nl-BE" sz="1600" b="1" dirty="0"/>
            </a:br>
            <a:endParaRPr lang="nl-BE" sz="1600" dirty="0"/>
          </a:p>
          <a:p>
            <a:r>
              <a:rPr lang="nl-BE" sz="1600" dirty="0"/>
              <a:t>Eigenschappen van een entiteit die van belang zijn voor een organisatie</a:t>
            </a:r>
          </a:p>
          <a:p>
            <a:r>
              <a:rPr lang="nl-BE" sz="1600" dirty="0"/>
              <a:t>Een attribuut is het equivalent van een kolom in een tabel in een database</a:t>
            </a:r>
          </a:p>
          <a:p>
            <a:r>
              <a:rPr lang="nl-BE" sz="1600" dirty="0"/>
              <a:t>Worden weergegeven als een ellips in Chens notatiestijl</a:t>
            </a:r>
          </a:p>
          <a:p>
            <a:r>
              <a:rPr lang="nl-BE" sz="1600" dirty="0"/>
              <a:t>Worden weergegeven als rijen in </a:t>
            </a:r>
            <a:r>
              <a:rPr lang="nl-BE" sz="1600" dirty="0" err="1"/>
              <a:t>Crows</a:t>
            </a:r>
            <a:r>
              <a:rPr lang="nl-BE" sz="1600" dirty="0"/>
              <a:t> </a:t>
            </a:r>
            <a:r>
              <a:rPr lang="nl-BE" sz="1600" dirty="0" err="1"/>
              <a:t>foot</a:t>
            </a:r>
            <a:r>
              <a:rPr lang="nl-BE" sz="1600" dirty="0"/>
              <a:t> notatiestijl 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23</a:t>
            </a:fld>
            <a:endParaRPr lang="nl-BE" dirty="0"/>
          </a:p>
        </p:txBody>
      </p:sp>
      <p:grpSp>
        <p:nvGrpSpPr>
          <p:cNvPr id="8" name="Groep 7">
            <a:extLst>
              <a:ext uri="{FF2B5EF4-FFF2-40B4-BE49-F238E27FC236}">
                <a16:creationId xmlns:a16="http://schemas.microsoft.com/office/drawing/2014/main" id="{6A6DBE46-782E-4A95-9B6B-2FCA5193F1D0}"/>
              </a:ext>
            </a:extLst>
          </p:cNvPr>
          <p:cNvGrpSpPr/>
          <p:nvPr/>
        </p:nvGrpSpPr>
        <p:grpSpPr>
          <a:xfrm>
            <a:off x="720000" y="939998"/>
            <a:ext cx="7990864" cy="400110"/>
            <a:chOff x="720000" y="939998"/>
            <a:chExt cx="7990864" cy="400110"/>
          </a:xfrm>
        </p:grpSpPr>
        <p:sp>
          <p:nvSpPr>
            <p:cNvPr id="9" name="Tekstvak 8">
              <a:extLst>
                <a:ext uri="{FF2B5EF4-FFF2-40B4-BE49-F238E27FC236}">
                  <a16:creationId xmlns:a16="http://schemas.microsoft.com/office/drawing/2014/main" id="{39B95173-AFDB-466C-9C70-BC059ECC97EC}"/>
                </a:ext>
              </a:extLst>
            </p:cNvPr>
            <p:cNvSpPr txBox="1"/>
            <p:nvPr/>
          </p:nvSpPr>
          <p:spPr>
            <a:xfrm>
              <a:off x="728768" y="939998"/>
              <a:ext cx="7982096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l"/>
              <a:r>
                <a:rPr lang="nl-BE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 Theorie</a:t>
              </a:r>
              <a:endParaRPr lang="nl-BE" sz="2000" dirty="0">
                <a:solidFill>
                  <a:srgbClr val="7D7D7D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ACA1FDDF-C76F-497B-91C8-FF968A4BC6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26025" y="1061013"/>
              <a:ext cx="195072" cy="156057"/>
            </a:xfrm>
            <a:prstGeom prst="rect">
              <a:avLst/>
            </a:prstGeom>
          </p:spPr>
        </p:pic>
        <p:cxnSp>
          <p:nvCxnSpPr>
            <p:cNvPr id="11" name="Rechte verbindingslijn 10">
              <a:extLst>
                <a:ext uri="{FF2B5EF4-FFF2-40B4-BE49-F238E27FC236}">
                  <a16:creationId xmlns:a16="http://schemas.microsoft.com/office/drawing/2014/main" id="{CCBC7304-126F-414B-B50F-2A53450999D5}"/>
                </a:ext>
              </a:extLst>
            </p:cNvPr>
            <p:cNvCxnSpPr>
              <a:cxnSpLocks/>
            </p:cNvCxnSpPr>
            <p:nvPr/>
          </p:nvCxnSpPr>
          <p:spPr>
            <a:xfrm>
              <a:off x="720000" y="1301636"/>
              <a:ext cx="7786582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Rechte verbindingslijn 11">
              <a:extLst>
                <a:ext uri="{FF2B5EF4-FFF2-40B4-BE49-F238E27FC236}">
                  <a16:creationId xmlns:a16="http://schemas.microsoft.com/office/drawing/2014/main" id="{A2E3E5DB-99FD-4010-970A-67BB301C3A49}"/>
                </a:ext>
              </a:extLst>
            </p:cNvPr>
            <p:cNvCxnSpPr>
              <a:cxnSpLocks/>
            </p:cNvCxnSpPr>
            <p:nvPr/>
          </p:nvCxnSpPr>
          <p:spPr>
            <a:xfrm>
              <a:off x="720000" y="972771"/>
              <a:ext cx="7786582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013048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ERD - Elementen in conceptueel datamodel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ECABE3C-BC33-8245-822C-EE2D7505A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83190"/>
            <a:ext cx="8082214" cy="2820311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nl-BE" sz="1600" b="1" dirty="0" err="1"/>
              <a:t>Identifier</a:t>
            </a:r>
            <a:br>
              <a:rPr lang="nl-BE" sz="1600" b="1" dirty="0"/>
            </a:br>
            <a:endParaRPr lang="nl-BE" sz="1600" dirty="0"/>
          </a:p>
          <a:p>
            <a:r>
              <a:rPr lang="nl-BE" sz="1600" dirty="0"/>
              <a:t>Primaire sleutel</a:t>
            </a:r>
          </a:p>
          <a:p>
            <a:r>
              <a:rPr lang="nl-BE" sz="1600" dirty="0"/>
              <a:t>Identificeert een instantie (record) van een entiteit (tabel) op een unieke manier</a:t>
            </a:r>
          </a:p>
          <a:p>
            <a:r>
              <a:rPr lang="nl-BE" sz="1600" dirty="0"/>
              <a:t>Wordt weergegeven als een ellips met de naam onderlijnd in Chens notatiestijl</a:t>
            </a:r>
          </a:p>
          <a:p>
            <a:r>
              <a:rPr lang="nl-BE" sz="1600" dirty="0"/>
              <a:t>Wordt weergegeven met de indicatie PK voor elk attribuut dat deel uitmaakt van de primaire sleutel</a:t>
            </a:r>
          </a:p>
          <a:p>
            <a:r>
              <a:rPr lang="nl-NL" sz="1600" dirty="0"/>
              <a:t>Hou altijd de regels van </a:t>
            </a:r>
            <a:r>
              <a:rPr lang="nl-NL" sz="1600" dirty="0" err="1"/>
              <a:t>minimaliteit</a:t>
            </a:r>
            <a:r>
              <a:rPr lang="nl-NL" sz="1600" dirty="0"/>
              <a:t> en uniciteit in het achterhoofd bij het bepalen van de primaire sleutel</a:t>
            </a:r>
          </a:p>
          <a:p>
            <a:r>
              <a:rPr lang="nl-NL" sz="1600" dirty="0"/>
              <a:t>Onthoud dat in het fysieke model (database) meestal een technische </a:t>
            </a:r>
            <a:r>
              <a:rPr lang="nl-NL" sz="1600" dirty="0" err="1"/>
              <a:t>primary</a:t>
            </a:r>
            <a:r>
              <a:rPr lang="nl-NL" sz="1600" dirty="0"/>
              <a:t> </a:t>
            </a:r>
            <a:r>
              <a:rPr lang="nl-NL" sz="1600" dirty="0" err="1"/>
              <a:t>key</a:t>
            </a:r>
            <a:r>
              <a:rPr lang="nl-NL" sz="1600" dirty="0"/>
              <a:t> gebruikt wordt en de </a:t>
            </a:r>
            <a:r>
              <a:rPr lang="nl-NL" sz="1600" dirty="0" err="1"/>
              <a:t>primary</a:t>
            </a:r>
            <a:r>
              <a:rPr lang="nl-NL" sz="1600" dirty="0"/>
              <a:t> </a:t>
            </a:r>
            <a:r>
              <a:rPr lang="nl-NL" sz="1600" dirty="0" err="1"/>
              <a:t>key</a:t>
            </a:r>
            <a:r>
              <a:rPr lang="nl-NL" sz="1600" dirty="0"/>
              <a:t> uit het logische model als </a:t>
            </a:r>
            <a:r>
              <a:rPr lang="nl-NL" sz="1600" dirty="0" err="1"/>
              <a:t>unique</a:t>
            </a:r>
            <a:r>
              <a:rPr lang="nl-NL" sz="1600" dirty="0"/>
              <a:t> (index) geïmplementeerd wordt</a:t>
            </a:r>
            <a:endParaRPr lang="nl-BE" sz="1600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24</a:t>
            </a:fld>
            <a:endParaRPr lang="nl-BE" dirty="0"/>
          </a:p>
        </p:txBody>
      </p:sp>
      <p:grpSp>
        <p:nvGrpSpPr>
          <p:cNvPr id="8" name="Groep 7">
            <a:extLst>
              <a:ext uri="{FF2B5EF4-FFF2-40B4-BE49-F238E27FC236}">
                <a16:creationId xmlns:a16="http://schemas.microsoft.com/office/drawing/2014/main" id="{6A6DBE46-782E-4A95-9B6B-2FCA5193F1D0}"/>
              </a:ext>
            </a:extLst>
          </p:cNvPr>
          <p:cNvGrpSpPr/>
          <p:nvPr/>
        </p:nvGrpSpPr>
        <p:grpSpPr>
          <a:xfrm>
            <a:off x="720000" y="939998"/>
            <a:ext cx="7990864" cy="400110"/>
            <a:chOff x="720000" y="939998"/>
            <a:chExt cx="7990864" cy="400110"/>
          </a:xfrm>
        </p:grpSpPr>
        <p:sp>
          <p:nvSpPr>
            <p:cNvPr id="9" name="Tekstvak 8">
              <a:extLst>
                <a:ext uri="{FF2B5EF4-FFF2-40B4-BE49-F238E27FC236}">
                  <a16:creationId xmlns:a16="http://schemas.microsoft.com/office/drawing/2014/main" id="{39B95173-AFDB-466C-9C70-BC059ECC97EC}"/>
                </a:ext>
              </a:extLst>
            </p:cNvPr>
            <p:cNvSpPr txBox="1"/>
            <p:nvPr/>
          </p:nvSpPr>
          <p:spPr>
            <a:xfrm>
              <a:off x="728768" y="939998"/>
              <a:ext cx="7982096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l"/>
              <a:r>
                <a:rPr lang="nl-BE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 Theorie</a:t>
              </a:r>
              <a:endParaRPr lang="nl-BE" sz="2000" dirty="0">
                <a:solidFill>
                  <a:srgbClr val="7D7D7D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ACA1FDDF-C76F-497B-91C8-FF968A4BC6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26025" y="1061013"/>
              <a:ext cx="195072" cy="156057"/>
            </a:xfrm>
            <a:prstGeom prst="rect">
              <a:avLst/>
            </a:prstGeom>
          </p:spPr>
        </p:pic>
        <p:cxnSp>
          <p:nvCxnSpPr>
            <p:cNvPr id="11" name="Rechte verbindingslijn 10">
              <a:extLst>
                <a:ext uri="{FF2B5EF4-FFF2-40B4-BE49-F238E27FC236}">
                  <a16:creationId xmlns:a16="http://schemas.microsoft.com/office/drawing/2014/main" id="{CCBC7304-126F-414B-B50F-2A53450999D5}"/>
                </a:ext>
              </a:extLst>
            </p:cNvPr>
            <p:cNvCxnSpPr>
              <a:cxnSpLocks/>
            </p:cNvCxnSpPr>
            <p:nvPr/>
          </p:nvCxnSpPr>
          <p:spPr>
            <a:xfrm>
              <a:off x="720000" y="1301636"/>
              <a:ext cx="7786582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Rechte verbindingslijn 11">
              <a:extLst>
                <a:ext uri="{FF2B5EF4-FFF2-40B4-BE49-F238E27FC236}">
                  <a16:creationId xmlns:a16="http://schemas.microsoft.com/office/drawing/2014/main" id="{A2E3E5DB-99FD-4010-970A-67BB301C3A49}"/>
                </a:ext>
              </a:extLst>
            </p:cNvPr>
            <p:cNvCxnSpPr>
              <a:cxnSpLocks/>
            </p:cNvCxnSpPr>
            <p:nvPr/>
          </p:nvCxnSpPr>
          <p:spPr>
            <a:xfrm>
              <a:off x="720000" y="972771"/>
              <a:ext cx="7786582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601719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ERD - Elementen in conceptueel datamodel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25</a:t>
            </a:fld>
            <a:endParaRPr lang="nl-BE" dirty="0"/>
          </a:p>
        </p:txBody>
      </p:sp>
      <p:grpSp>
        <p:nvGrpSpPr>
          <p:cNvPr id="12" name="Groep 11">
            <a:extLst>
              <a:ext uri="{FF2B5EF4-FFF2-40B4-BE49-F238E27FC236}">
                <a16:creationId xmlns:a16="http://schemas.microsoft.com/office/drawing/2014/main" id="{1D37F315-E381-425B-A717-D9FAA3C8A285}"/>
              </a:ext>
            </a:extLst>
          </p:cNvPr>
          <p:cNvGrpSpPr/>
          <p:nvPr/>
        </p:nvGrpSpPr>
        <p:grpSpPr>
          <a:xfrm>
            <a:off x="612000" y="968773"/>
            <a:ext cx="8305200" cy="328865"/>
            <a:chOff x="612000" y="972771"/>
            <a:chExt cx="8305200" cy="328865"/>
          </a:xfrm>
        </p:grpSpPr>
        <p:sp>
          <p:nvSpPr>
            <p:cNvPr id="13" name="Tekstvak 12">
              <a:extLst>
                <a:ext uri="{FF2B5EF4-FFF2-40B4-BE49-F238E27FC236}">
                  <a16:creationId xmlns:a16="http://schemas.microsoft.com/office/drawing/2014/main" id="{E5F75DA9-E89A-4C52-9858-9B81637D4CD3}"/>
                </a:ext>
              </a:extLst>
            </p:cNvPr>
            <p:cNvSpPr txBox="1"/>
            <p:nvPr/>
          </p:nvSpPr>
          <p:spPr>
            <a:xfrm>
              <a:off x="728768" y="1015623"/>
              <a:ext cx="7982096" cy="2520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noAutofit/>
            </a:bodyPr>
            <a:lstStyle/>
            <a:p>
              <a:pPr algn="l"/>
              <a:r>
                <a:rPr lang="nl-BE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</a:t>
              </a:r>
              <a:r>
                <a:rPr lang="nl-BE" dirty="0">
                  <a:solidFill>
                    <a:srgbClr val="7D7D7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Voorbeelden</a:t>
              </a:r>
            </a:p>
          </p:txBody>
        </p:sp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9F31CB05-D9D8-469E-BDF8-D009784038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40800" y="1082566"/>
              <a:ext cx="140451" cy="140451"/>
            </a:xfrm>
            <a:prstGeom prst="rect">
              <a:avLst/>
            </a:prstGeom>
          </p:spPr>
        </p:pic>
        <p:cxnSp>
          <p:nvCxnSpPr>
            <p:cNvPr id="15" name="Rechte verbindingslijn 14">
              <a:extLst>
                <a:ext uri="{FF2B5EF4-FFF2-40B4-BE49-F238E27FC236}">
                  <a16:creationId xmlns:a16="http://schemas.microsoft.com/office/drawing/2014/main" id="{75F42F33-3A86-4C58-A51B-AC10A7ECA9C5}"/>
                </a:ext>
              </a:extLst>
            </p:cNvPr>
            <p:cNvCxnSpPr>
              <a:cxnSpLocks/>
            </p:cNvCxnSpPr>
            <p:nvPr/>
          </p:nvCxnSpPr>
          <p:spPr>
            <a:xfrm>
              <a:off x="612000" y="1301636"/>
              <a:ext cx="8305200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Rechte verbindingslijn 15">
              <a:extLst>
                <a:ext uri="{FF2B5EF4-FFF2-40B4-BE49-F238E27FC236}">
                  <a16:creationId xmlns:a16="http://schemas.microsoft.com/office/drawing/2014/main" id="{4C08F0FE-0797-449E-AF90-83587997B8D4}"/>
                </a:ext>
              </a:extLst>
            </p:cNvPr>
            <p:cNvCxnSpPr>
              <a:cxnSpLocks/>
            </p:cNvCxnSpPr>
            <p:nvPr/>
          </p:nvCxnSpPr>
          <p:spPr>
            <a:xfrm>
              <a:off x="612000" y="972771"/>
              <a:ext cx="8305200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Afbeelding 3">
            <a:extLst>
              <a:ext uri="{FF2B5EF4-FFF2-40B4-BE49-F238E27FC236}">
                <a16:creationId xmlns:a16="http://schemas.microsoft.com/office/drawing/2014/main" id="{583B7A98-5879-419C-B510-58BD1170EC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102" y="1819683"/>
            <a:ext cx="4285714" cy="2123810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B1620C19-F4C0-4492-97DD-CFEFA9D6CA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47178" y="2106675"/>
            <a:ext cx="1742857" cy="1266667"/>
          </a:xfrm>
          <a:prstGeom prst="rect">
            <a:avLst/>
          </a:prstGeom>
        </p:spPr>
      </p:pic>
      <p:sp>
        <p:nvSpPr>
          <p:cNvPr id="17" name="Tekstvak 16">
            <a:extLst>
              <a:ext uri="{FF2B5EF4-FFF2-40B4-BE49-F238E27FC236}">
                <a16:creationId xmlns:a16="http://schemas.microsoft.com/office/drawing/2014/main" id="{B5F7542C-3225-4404-8C89-E712E65EBC69}"/>
              </a:ext>
            </a:extLst>
          </p:cNvPr>
          <p:cNvSpPr txBox="1"/>
          <p:nvPr/>
        </p:nvSpPr>
        <p:spPr>
          <a:xfrm>
            <a:off x="1072942" y="1482413"/>
            <a:ext cx="21918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BE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Chens notatiestijl</a:t>
            </a:r>
          </a:p>
        </p:txBody>
      </p:sp>
      <p:sp>
        <p:nvSpPr>
          <p:cNvPr id="18" name="Tekstvak 17">
            <a:extLst>
              <a:ext uri="{FF2B5EF4-FFF2-40B4-BE49-F238E27FC236}">
                <a16:creationId xmlns:a16="http://schemas.microsoft.com/office/drawing/2014/main" id="{D81D2A5C-F1CB-4F23-A53F-A1D602B44D82}"/>
              </a:ext>
            </a:extLst>
          </p:cNvPr>
          <p:cNvSpPr txBox="1"/>
          <p:nvPr/>
        </p:nvSpPr>
        <p:spPr>
          <a:xfrm>
            <a:off x="5146180" y="1482413"/>
            <a:ext cx="26212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BE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Crows</a:t>
            </a:r>
            <a:r>
              <a:rPr lang="nl-BE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BE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foot</a:t>
            </a:r>
            <a:r>
              <a:rPr lang="nl-BE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notatiestijl</a:t>
            </a:r>
          </a:p>
        </p:txBody>
      </p:sp>
    </p:spTree>
    <p:extLst>
      <p:ext uri="{BB962C8B-B14F-4D97-AF65-F5344CB8AC3E}">
        <p14:creationId xmlns:p14="http://schemas.microsoft.com/office/powerpoint/2010/main" val="36207752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ERD - Elementen in conceptueel datamodel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ECABE3C-BC33-8245-822C-EE2D7505A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83190"/>
            <a:ext cx="8082214" cy="282031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nl-BE" sz="1600" b="1" dirty="0"/>
              <a:t>Relaties (Associaties)</a:t>
            </a:r>
            <a:br>
              <a:rPr lang="nl-BE" sz="1600" b="1" dirty="0"/>
            </a:br>
            <a:endParaRPr lang="nl-BE" sz="1600" dirty="0"/>
          </a:p>
          <a:p>
            <a:r>
              <a:rPr lang="nl-BE" sz="1600" dirty="0"/>
              <a:t>Een relatie tussen de instanties (records) van 1 of meer entiteiten (tabellen) die van belang zijn voor de organisatie</a:t>
            </a:r>
          </a:p>
          <a:p>
            <a:r>
              <a:rPr lang="nl-BE" sz="1600" dirty="0"/>
              <a:t>Een relatie duidt op een gebeurtenis of een natuurlijke link tussen entiteiten</a:t>
            </a:r>
          </a:p>
          <a:p>
            <a:r>
              <a:rPr lang="nl-BE" sz="1600" dirty="0"/>
              <a:t>Een relatie wordt </a:t>
            </a:r>
          </a:p>
          <a:p>
            <a:pPr lvl="1"/>
            <a:r>
              <a:rPr lang="nl-BE" sz="1600" dirty="0"/>
              <a:t>Weergegeven als een lijn, al dan niet met een ruit in het midden</a:t>
            </a:r>
          </a:p>
          <a:p>
            <a:pPr lvl="1"/>
            <a:r>
              <a:rPr lang="nl-BE" sz="1600" dirty="0"/>
              <a:t>Steeds gelabeld met (een) werkwoord(en) in de ruit of in de lijn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26</a:t>
            </a:fld>
            <a:endParaRPr lang="nl-BE" dirty="0"/>
          </a:p>
        </p:txBody>
      </p:sp>
      <p:grpSp>
        <p:nvGrpSpPr>
          <p:cNvPr id="8" name="Groep 7">
            <a:extLst>
              <a:ext uri="{FF2B5EF4-FFF2-40B4-BE49-F238E27FC236}">
                <a16:creationId xmlns:a16="http://schemas.microsoft.com/office/drawing/2014/main" id="{6A6DBE46-782E-4A95-9B6B-2FCA5193F1D0}"/>
              </a:ext>
            </a:extLst>
          </p:cNvPr>
          <p:cNvGrpSpPr/>
          <p:nvPr/>
        </p:nvGrpSpPr>
        <p:grpSpPr>
          <a:xfrm>
            <a:off x="720000" y="939998"/>
            <a:ext cx="7990864" cy="400110"/>
            <a:chOff x="720000" y="939998"/>
            <a:chExt cx="7990864" cy="400110"/>
          </a:xfrm>
        </p:grpSpPr>
        <p:sp>
          <p:nvSpPr>
            <p:cNvPr id="9" name="Tekstvak 8">
              <a:extLst>
                <a:ext uri="{FF2B5EF4-FFF2-40B4-BE49-F238E27FC236}">
                  <a16:creationId xmlns:a16="http://schemas.microsoft.com/office/drawing/2014/main" id="{39B95173-AFDB-466C-9C70-BC059ECC97EC}"/>
                </a:ext>
              </a:extLst>
            </p:cNvPr>
            <p:cNvSpPr txBox="1"/>
            <p:nvPr/>
          </p:nvSpPr>
          <p:spPr>
            <a:xfrm>
              <a:off x="728768" y="939998"/>
              <a:ext cx="7982096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l"/>
              <a:r>
                <a:rPr lang="nl-BE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 Theorie</a:t>
              </a:r>
              <a:endParaRPr lang="nl-BE" sz="2000" dirty="0">
                <a:solidFill>
                  <a:srgbClr val="7D7D7D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ACA1FDDF-C76F-497B-91C8-FF968A4BC6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26025" y="1061013"/>
              <a:ext cx="195072" cy="156057"/>
            </a:xfrm>
            <a:prstGeom prst="rect">
              <a:avLst/>
            </a:prstGeom>
          </p:spPr>
        </p:pic>
        <p:cxnSp>
          <p:nvCxnSpPr>
            <p:cNvPr id="11" name="Rechte verbindingslijn 10">
              <a:extLst>
                <a:ext uri="{FF2B5EF4-FFF2-40B4-BE49-F238E27FC236}">
                  <a16:creationId xmlns:a16="http://schemas.microsoft.com/office/drawing/2014/main" id="{CCBC7304-126F-414B-B50F-2A53450999D5}"/>
                </a:ext>
              </a:extLst>
            </p:cNvPr>
            <p:cNvCxnSpPr>
              <a:cxnSpLocks/>
            </p:cNvCxnSpPr>
            <p:nvPr/>
          </p:nvCxnSpPr>
          <p:spPr>
            <a:xfrm>
              <a:off x="720000" y="1301636"/>
              <a:ext cx="7786582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Rechte verbindingslijn 11">
              <a:extLst>
                <a:ext uri="{FF2B5EF4-FFF2-40B4-BE49-F238E27FC236}">
                  <a16:creationId xmlns:a16="http://schemas.microsoft.com/office/drawing/2014/main" id="{A2E3E5DB-99FD-4010-970A-67BB301C3A49}"/>
                </a:ext>
              </a:extLst>
            </p:cNvPr>
            <p:cNvCxnSpPr>
              <a:cxnSpLocks/>
            </p:cNvCxnSpPr>
            <p:nvPr/>
          </p:nvCxnSpPr>
          <p:spPr>
            <a:xfrm>
              <a:off x="720000" y="972771"/>
              <a:ext cx="7786582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Afbeelding 4">
            <a:extLst>
              <a:ext uri="{FF2B5EF4-FFF2-40B4-BE49-F238E27FC236}">
                <a16:creationId xmlns:a16="http://schemas.microsoft.com/office/drawing/2014/main" id="{FB298A24-7664-4EF7-9967-B5EDBAA2F4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6255" y="3752049"/>
            <a:ext cx="1457143" cy="733333"/>
          </a:xfrm>
          <a:prstGeom prst="rect">
            <a:avLst/>
          </a:prstGeom>
        </p:spPr>
      </p:pic>
      <p:pic>
        <p:nvPicPr>
          <p:cNvPr id="13" name="Afbeelding 12">
            <a:extLst>
              <a:ext uri="{FF2B5EF4-FFF2-40B4-BE49-F238E27FC236}">
                <a16:creationId xmlns:a16="http://schemas.microsoft.com/office/drawing/2014/main" id="{FE421A40-174A-4105-A1C1-A0E9C2F2A8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03335" y="3752049"/>
            <a:ext cx="795335" cy="857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2110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ERD - Elementen in conceptueel datamodel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27</a:t>
            </a:fld>
            <a:endParaRPr lang="nl-BE" dirty="0"/>
          </a:p>
        </p:txBody>
      </p:sp>
      <p:grpSp>
        <p:nvGrpSpPr>
          <p:cNvPr id="12" name="Groep 11">
            <a:extLst>
              <a:ext uri="{FF2B5EF4-FFF2-40B4-BE49-F238E27FC236}">
                <a16:creationId xmlns:a16="http://schemas.microsoft.com/office/drawing/2014/main" id="{1D37F315-E381-425B-A717-D9FAA3C8A285}"/>
              </a:ext>
            </a:extLst>
          </p:cNvPr>
          <p:cNvGrpSpPr/>
          <p:nvPr/>
        </p:nvGrpSpPr>
        <p:grpSpPr>
          <a:xfrm>
            <a:off x="612000" y="968773"/>
            <a:ext cx="8305200" cy="328865"/>
            <a:chOff x="612000" y="972771"/>
            <a:chExt cx="8305200" cy="328865"/>
          </a:xfrm>
        </p:grpSpPr>
        <p:sp>
          <p:nvSpPr>
            <p:cNvPr id="13" name="Tekstvak 12">
              <a:extLst>
                <a:ext uri="{FF2B5EF4-FFF2-40B4-BE49-F238E27FC236}">
                  <a16:creationId xmlns:a16="http://schemas.microsoft.com/office/drawing/2014/main" id="{E5F75DA9-E89A-4C52-9858-9B81637D4CD3}"/>
                </a:ext>
              </a:extLst>
            </p:cNvPr>
            <p:cNvSpPr txBox="1"/>
            <p:nvPr/>
          </p:nvSpPr>
          <p:spPr>
            <a:xfrm>
              <a:off x="728768" y="1015623"/>
              <a:ext cx="7982096" cy="2520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noAutofit/>
            </a:bodyPr>
            <a:lstStyle/>
            <a:p>
              <a:pPr algn="l"/>
              <a:r>
                <a:rPr lang="nl-BE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</a:t>
              </a:r>
              <a:r>
                <a:rPr lang="nl-BE" dirty="0">
                  <a:solidFill>
                    <a:srgbClr val="7D7D7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Voorbeelden</a:t>
              </a:r>
            </a:p>
          </p:txBody>
        </p:sp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9F31CB05-D9D8-469E-BDF8-D009784038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40800" y="1082566"/>
              <a:ext cx="140451" cy="140451"/>
            </a:xfrm>
            <a:prstGeom prst="rect">
              <a:avLst/>
            </a:prstGeom>
          </p:spPr>
        </p:pic>
        <p:cxnSp>
          <p:nvCxnSpPr>
            <p:cNvPr id="15" name="Rechte verbindingslijn 14">
              <a:extLst>
                <a:ext uri="{FF2B5EF4-FFF2-40B4-BE49-F238E27FC236}">
                  <a16:creationId xmlns:a16="http://schemas.microsoft.com/office/drawing/2014/main" id="{75F42F33-3A86-4C58-A51B-AC10A7ECA9C5}"/>
                </a:ext>
              </a:extLst>
            </p:cNvPr>
            <p:cNvCxnSpPr>
              <a:cxnSpLocks/>
            </p:cNvCxnSpPr>
            <p:nvPr/>
          </p:nvCxnSpPr>
          <p:spPr>
            <a:xfrm>
              <a:off x="612000" y="1301636"/>
              <a:ext cx="8305200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Rechte verbindingslijn 15">
              <a:extLst>
                <a:ext uri="{FF2B5EF4-FFF2-40B4-BE49-F238E27FC236}">
                  <a16:creationId xmlns:a16="http://schemas.microsoft.com/office/drawing/2014/main" id="{4C08F0FE-0797-449E-AF90-83587997B8D4}"/>
                </a:ext>
              </a:extLst>
            </p:cNvPr>
            <p:cNvCxnSpPr>
              <a:cxnSpLocks/>
            </p:cNvCxnSpPr>
            <p:nvPr/>
          </p:nvCxnSpPr>
          <p:spPr>
            <a:xfrm>
              <a:off x="612000" y="972771"/>
              <a:ext cx="8305200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Afbeelding 2">
            <a:extLst>
              <a:ext uri="{FF2B5EF4-FFF2-40B4-BE49-F238E27FC236}">
                <a16:creationId xmlns:a16="http://schemas.microsoft.com/office/drawing/2014/main" id="{2F0D6602-9474-4100-A7DC-F13A38D79C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998" y="2361022"/>
            <a:ext cx="3764286" cy="1342857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4AD48C05-A729-4209-9A1F-B17C1FD63B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60952" y="2467582"/>
            <a:ext cx="3050000" cy="1157143"/>
          </a:xfrm>
          <a:prstGeom prst="rect">
            <a:avLst/>
          </a:prstGeom>
        </p:spPr>
      </p:pic>
      <p:sp>
        <p:nvSpPr>
          <p:cNvPr id="11" name="Tekstvak 10">
            <a:extLst>
              <a:ext uri="{FF2B5EF4-FFF2-40B4-BE49-F238E27FC236}">
                <a16:creationId xmlns:a16="http://schemas.microsoft.com/office/drawing/2014/main" id="{D418FC95-8A72-4D08-BC96-7C837739CA5C}"/>
              </a:ext>
            </a:extLst>
          </p:cNvPr>
          <p:cNvSpPr txBox="1"/>
          <p:nvPr/>
        </p:nvSpPr>
        <p:spPr>
          <a:xfrm>
            <a:off x="1397894" y="1482500"/>
            <a:ext cx="21918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BE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Chens notatiestijl</a:t>
            </a:r>
          </a:p>
        </p:txBody>
      </p:sp>
      <p:sp>
        <p:nvSpPr>
          <p:cNvPr id="17" name="Tekstvak 16">
            <a:extLst>
              <a:ext uri="{FF2B5EF4-FFF2-40B4-BE49-F238E27FC236}">
                <a16:creationId xmlns:a16="http://schemas.microsoft.com/office/drawing/2014/main" id="{9958E4A1-953C-4A68-9357-6BD743DE494E}"/>
              </a:ext>
            </a:extLst>
          </p:cNvPr>
          <p:cNvSpPr txBox="1"/>
          <p:nvPr/>
        </p:nvSpPr>
        <p:spPr>
          <a:xfrm>
            <a:off x="5313525" y="1482413"/>
            <a:ext cx="26212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BE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Crows</a:t>
            </a:r>
            <a:r>
              <a:rPr lang="nl-BE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BE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foot</a:t>
            </a:r>
            <a:r>
              <a:rPr lang="nl-BE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notatiestijl</a:t>
            </a:r>
          </a:p>
        </p:txBody>
      </p:sp>
    </p:spTree>
    <p:extLst>
      <p:ext uri="{BB962C8B-B14F-4D97-AF65-F5344CB8AC3E}">
        <p14:creationId xmlns:p14="http://schemas.microsoft.com/office/powerpoint/2010/main" val="23586799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ERD - Elementen in conceptueel datamodel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ECABE3C-BC33-8245-822C-EE2D7505A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83190"/>
            <a:ext cx="8082214" cy="282031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nl-BE" sz="1600" b="1" dirty="0"/>
              <a:t>Relaties (Associaties)</a:t>
            </a:r>
            <a:br>
              <a:rPr lang="nl-BE" sz="1600" b="1" dirty="0"/>
            </a:br>
            <a:endParaRPr lang="nl-BE" sz="1600" dirty="0"/>
          </a:p>
          <a:p>
            <a:r>
              <a:rPr lang="nl-BE" sz="1600" dirty="0"/>
              <a:t>Een relatie heeft een graad</a:t>
            </a:r>
          </a:p>
          <a:p>
            <a:r>
              <a:rPr lang="nl-BE" sz="1600" dirty="0"/>
              <a:t>Graad geeft aan hoeveel entiteiten betrokken zijn in een relatie</a:t>
            </a:r>
          </a:p>
          <a:p>
            <a:pPr lvl="1"/>
            <a:r>
              <a:rPr lang="nl-BE" sz="1600" dirty="0" err="1"/>
              <a:t>Unair</a:t>
            </a:r>
            <a:r>
              <a:rPr lang="nl-BE" sz="1600" dirty="0"/>
              <a:t> </a:t>
            </a:r>
            <a:r>
              <a:rPr lang="nl-BE" sz="1600" dirty="0">
                <a:sym typeface="Wingdings" panose="05000000000000000000" pitchFamily="2" charset="2"/>
              </a:rPr>
              <a:t> Een relatie met dezelfde entiteit</a:t>
            </a:r>
            <a:endParaRPr lang="nl-BE" sz="1600" dirty="0"/>
          </a:p>
          <a:p>
            <a:pPr lvl="1"/>
            <a:r>
              <a:rPr lang="nl-BE" sz="1600" dirty="0"/>
              <a:t>Binair </a:t>
            </a:r>
            <a:r>
              <a:rPr lang="nl-BE" sz="1600" dirty="0">
                <a:sym typeface="Wingdings" panose="05000000000000000000" pitchFamily="2" charset="2"/>
              </a:rPr>
              <a:t> Een relatie tussen twee entiteiten </a:t>
            </a:r>
            <a:endParaRPr lang="nl-BE" sz="1600" dirty="0"/>
          </a:p>
          <a:p>
            <a:pPr lvl="1"/>
            <a:r>
              <a:rPr lang="nl-BE" sz="1600" dirty="0"/>
              <a:t>Ternair </a:t>
            </a:r>
            <a:r>
              <a:rPr lang="nl-BE" sz="1600" dirty="0">
                <a:sym typeface="Wingdings" panose="05000000000000000000" pitchFamily="2" charset="2"/>
              </a:rPr>
              <a:t> Een relatie tussen drie entiteiten </a:t>
            </a:r>
            <a:r>
              <a:rPr lang="nl-BE" sz="1600" b="1" dirty="0">
                <a:sym typeface="Wingdings" panose="05000000000000000000" pitchFamily="2" charset="2"/>
              </a:rPr>
              <a:t>gelijktijdig</a:t>
            </a:r>
            <a:r>
              <a:rPr lang="nl-BE" sz="1600" dirty="0">
                <a:sym typeface="Wingdings" panose="05000000000000000000" pitchFamily="2" charset="2"/>
              </a:rPr>
              <a:t> (geen 3 binaire relaties!)</a:t>
            </a:r>
          </a:p>
          <a:p>
            <a:pPr lvl="1"/>
            <a:r>
              <a:rPr lang="nl-BE" sz="1600" dirty="0">
                <a:sym typeface="Wingdings" panose="05000000000000000000" pitchFamily="2" charset="2"/>
              </a:rPr>
              <a:t>N-air  Een relatie tussen n-aantal entiteiten </a:t>
            </a:r>
            <a:r>
              <a:rPr lang="nl-BE" sz="1600" b="1" dirty="0">
                <a:sym typeface="Wingdings" panose="05000000000000000000" pitchFamily="2" charset="2"/>
              </a:rPr>
              <a:t>gelijktijdig</a:t>
            </a:r>
            <a:r>
              <a:rPr lang="nl-BE" sz="1600" dirty="0">
                <a:sym typeface="Wingdings" panose="05000000000000000000" pitchFamily="2" charset="2"/>
              </a:rPr>
              <a:t> </a:t>
            </a:r>
          </a:p>
          <a:p>
            <a:pPr lvl="2"/>
            <a:endParaRPr lang="nl-BE" sz="1600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28</a:t>
            </a:fld>
            <a:endParaRPr lang="nl-BE" dirty="0"/>
          </a:p>
        </p:txBody>
      </p:sp>
      <p:grpSp>
        <p:nvGrpSpPr>
          <p:cNvPr id="8" name="Groep 7">
            <a:extLst>
              <a:ext uri="{FF2B5EF4-FFF2-40B4-BE49-F238E27FC236}">
                <a16:creationId xmlns:a16="http://schemas.microsoft.com/office/drawing/2014/main" id="{6A6DBE46-782E-4A95-9B6B-2FCA5193F1D0}"/>
              </a:ext>
            </a:extLst>
          </p:cNvPr>
          <p:cNvGrpSpPr/>
          <p:nvPr/>
        </p:nvGrpSpPr>
        <p:grpSpPr>
          <a:xfrm>
            <a:off x="720000" y="939998"/>
            <a:ext cx="7990864" cy="400110"/>
            <a:chOff x="720000" y="939998"/>
            <a:chExt cx="7990864" cy="400110"/>
          </a:xfrm>
        </p:grpSpPr>
        <p:sp>
          <p:nvSpPr>
            <p:cNvPr id="9" name="Tekstvak 8">
              <a:extLst>
                <a:ext uri="{FF2B5EF4-FFF2-40B4-BE49-F238E27FC236}">
                  <a16:creationId xmlns:a16="http://schemas.microsoft.com/office/drawing/2014/main" id="{39B95173-AFDB-466C-9C70-BC059ECC97EC}"/>
                </a:ext>
              </a:extLst>
            </p:cNvPr>
            <p:cNvSpPr txBox="1"/>
            <p:nvPr/>
          </p:nvSpPr>
          <p:spPr>
            <a:xfrm>
              <a:off x="728768" y="939998"/>
              <a:ext cx="7982096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l"/>
              <a:r>
                <a:rPr lang="nl-BE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 Theorie</a:t>
              </a:r>
              <a:endParaRPr lang="nl-BE" sz="2000" dirty="0">
                <a:solidFill>
                  <a:srgbClr val="7D7D7D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ACA1FDDF-C76F-497B-91C8-FF968A4BC6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26025" y="1061013"/>
              <a:ext cx="195072" cy="156057"/>
            </a:xfrm>
            <a:prstGeom prst="rect">
              <a:avLst/>
            </a:prstGeom>
          </p:spPr>
        </p:pic>
        <p:cxnSp>
          <p:nvCxnSpPr>
            <p:cNvPr id="11" name="Rechte verbindingslijn 10">
              <a:extLst>
                <a:ext uri="{FF2B5EF4-FFF2-40B4-BE49-F238E27FC236}">
                  <a16:creationId xmlns:a16="http://schemas.microsoft.com/office/drawing/2014/main" id="{CCBC7304-126F-414B-B50F-2A53450999D5}"/>
                </a:ext>
              </a:extLst>
            </p:cNvPr>
            <p:cNvCxnSpPr>
              <a:cxnSpLocks/>
            </p:cNvCxnSpPr>
            <p:nvPr/>
          </p:nvCxnSpPr>
          <p:spPr>
            <a:xfrm>
              <a:off x="720000" y="1301636"/>
              <a:ext cx="7786582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Rechte verbindingslijn 11">
              <a:extLst>
                <a:ext uri="{FF2B5EF4-FFF2-40B4-BE49-F238E27FC236}">
                  <a16:creationId xmlns:a16="http://schemas.microsoft.com/office/drawing/2014/main" id="{A2E3E5DB-99FD-4010-970A-67BB301C3A49}"/>
                </a:ext>
              </a:extLst>
            </p:cNvPr>
            <p:cNvCxnSpPr>
              <a:cxnSpLocks/>
            </p:cNvCxnSpPr>
            <p:nvPr/>
          </p:nvCxnSpPr>
          <p:spPr>
            <a:xfrm>
              <a:off x="720000" y="972771"/>
              <a:ext cx="7786582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250633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ERD - Elementen in conceptueel datamodel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ECABE3C-BC33-8245-822C-EE2D7505A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83190"/>
            <a:ext cx="8082214" cy="282031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nl-BE" sz="1600" b="1" dirty="0"/>
              <a:t>Relatie graad: </a:t>
            </a:r>
            <a:r>
              <a:rPr lang="nl-BE" sz="1600" b="1" dirty="0" err="1"/>
              <a:t>Unair</a:t>
            </a:r>
            <a:br>
              <a:rPr lang="nl-BE" sz="1600" b="1" dirty="0"/>
            </a:br>
            <a:endParaRPr lang="nl-BE" sz="1600" dirty="0"/>
          </a:p>
          <a:p>
            <a:r>
              <a:rPr lang="nl-BE" sz="1600" dirty="0"/>
              <a:t>Een relatie met dezelfde entiteit</a:t>
            </a:r>
          </a:p>
          <a:p>
            <a:r>
              <a:rPr lang="nl-BE" sz="1600" dirty="0"/>
              <a:t>De ene instantie van een entiteit verwijst dus naar een andere instantie van dezelfde entiteit</a:t>
            </a:r>
          </a:p>
          <a:p>
            <a:r>
              <a:rPr lang="nl-BE" sz="1600" dirty="0"/>
              <a:t>Wordt ook een recursieve relatie genoemd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29</a:t>
            </a:fld>
            <a:endParaRPr lang="nl-BE" dirty="0"/>
          </a:p>
        </p:txBody>
      </p:sp>
      <p:grpSp>
        <p:nvGrpSpPr>
          <p:cNvPr id="8" name="Groep 7">
            <a:extLst>
              <a:ext uri="{FF2B5EF4-FFF2-40B4-BE49-F238E27FC236}">
                <a16:creationId xmlns:a16="http://schemas.microsoft.com/office/drawing/2014/main" id="{6A6DBE46-782E-4A95-9B6B-2FCA5193F1D0}"/>
              </a:ext>
            </a:extLst>
          </p:cNvPr>
          <p:cNvGrpSpPr/>
          <p:nvPr/>
        </p:nvGrpSpPr>
        <p:grpSpPr>
          <a:xfrm>
            <a:off x="720000" y="939998"/>
            <a:ext cx="7990864" cy="400110"/>
            <a:chOff x="720000" y="939998"/>
            <a:chExt cx="7990864" cy="400110"/>
          </a:xfrm>
        </p:grpSpPr>
        <p:sp>
          <p:nvSpPr>
            <p:cNvPr id="9" name="Tekstvak 8">
              <a:extLst>
                <a:ext uri="{FF2B5EF4-FFF2-40B4-BE49-F238E27FC236}">
                  <a16:creationId xmlns:a16="http://schemas.microsoft.com/office/drawing/2014/main" id="{39B95173-AFDB-466C-9C70-BC059ECC97EC}"/>
                </a:ext>
              </a:extLst>
            </p:cNvPr>
            <p:cNvSpPr txBox="1"/>
            <p:nvPr/>
          </p:nvSpPr>
          <p:spPr>
            <a:xfrm>
              <a:off x="728768" y="939998"/>
              <a:ext cx="7982096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l"/>
              <a:r>
                <a:rPr lang="nl-BE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 Theorie</a:t>
              </a:r>
              <a:endParaRPr lang="nl-BE" sz="2000" dirty="0">
                <a:solidFill>
                  <a:srgbClr val="7D7D7D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ACA1FDDF-C76F-497B-91C8-FF968A4BC6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26025" y="1061013"/>
              <a:ext cx="195072" cy="156057"/>
            </a:xfrm>
            <a:prstGeom prst="rect">
              <a:avLst/>
            </a:prstGeom>
          </p:spPr>
        </p:pic>
        <p:cxnSp>
          <p:nvCxnSpPr>
            <p:cNvPr id="11" name="Rechte verbindingslijn 10">
              <a:extLst>
                <a:ext uri="{FF2B5EF4-FFF2-40B4-BE49-F238E27FC236}">
                  <a16:creationId xmlns:a16="http://schemas.microsoft.com/office/drawing/2014/main" id="{CCBC7304-126F-414B-B50F-2A53450999D5}"/>
                </a:ext>
              </a:extLst>
            </p:cNvPr>
            <p:cNvCxnSpPr>
              <a:cxnSpLocks/>
            </p:cNvCxnSpPr>
            <p:nvPr/>
          </p:nvCxnSpPr>
          <p:spPr>
            <a:xfrm>
              <a:off x="720000" y="1301636"/>
              <a:ext cx="7786582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Rechte verbindingslijn 11">
              <a:extLst>
                <a:ext uri="{FF2B5EF4-FFF2-40B4-BE49-F238E27FC236}">
                  <a16:creationId xmlns:a16="http://schemas.microsoft.com/office/drawing/2014/main" id="{A2E3E5DB-99FD-4010-970A-67BB301C3A49}"/>
                </a:ext>
              </a:extLst>
            </p:cNvPr>
            <p:cNvCxnSpPr>
              <a:cxnSpLocks/>
            </p:cNvCxnSpPr>
            <p:nvPr/>
          </p:nvCxnSpPr>
          <p:spPr>
            <a:xfrm>
              <a:off x="720000" y="972771"/>
              <a:ext cx="7786582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36768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E4B304-2DE3-F24E-99A6-73CE5CA3B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b="0" dirty="0"/>
              <a:t>Gegevensanalyse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5F04B32D-BE96-E54F-AD6E-D4120B8E2B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ERD - Inleiding</a:t>
            </a:r>
          </a:p>
        </p:txBody>
      </p:sp>
    </p:spTree>
    <p:extLst>
      <p:ext uri="{BB962C8B-B14F-4D97-AF65-F5344CB8AC3E}">
        <p14:creationId xmlns:p14="http://schemas.microsoft.com/office/powerpoint/2010/main" val="32047887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ERD - Elementen in conceptueel datamodel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30</a:t>
            </a:fld>
            <a:endParaRPr lang="nl-BE" dirty="0"/>
          </a:p>
        </p:txBody>
      </p:sp>
      <p:grpSp>
        <p:nvGrpSpPr>
          <p:cNvPr id="12" name="Groep 11">
            <a:extLst>
              <a:ext uri="{FF2B5EF4-FFF2-40B4-BE49-F238E27FC236}">
                <a16:creationId xmlns:a16="http://schemas.microsoft.com/office/drawing/2014/main" id="{1D37F315-E381-425B-A717-D9FAA3C8A285}"/>
              </a:ext>
            </a:extLst>
          </p:cNvPr>
          <p:cNvGrpSpPr/>
          <p:nvPr/>
        </p:nvGrpSpPr>
        <p:grpSpPr>
          <a:xfrm>
            <a:off x="612000" y="968773"/>
            <a:ext cx="8305200" cy="328865"/>
            <a:chOff x="612000" y="972771"/>
            <a:chExt cx="8305200" cy="328865"/>
          </a:xfrm>
        </p:grpSpPr>
        <p:sp>
          <p:nvSpPr>
            <p:cNvPr id="13" name="Tekstvak 12">
              <a:extLst>
                <a:ext uri="{FF2B5EF4-FFF2-40B4-BE49-F238E27FC236}">
                  <a16:creationId xmlns:a16="http://schemas.microsoft.com/office/drawing/2014/main" id="{E5F75DA9-E89A-4C52-9858-9B81637D4CD3}"/>
                </a:ext>
              </a:extLst>
            </p:cNvPr>
            <p:cNvSpPr txBox="1"/>
            <p:nvPr/>
          </p:nvSpPr>
          <p:spPr>
            <a:xfrm>
              <a:off x="728768" y="1015623"/>
              <a:ext cx="7982096" cy="2520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noAutofit/>
            </a:bodyPr>
            <a:lstStyle/>
            <a:p>
              <a:pPr algn="l"/>
              <a:r>
                <a:rPr lang="nl-BE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</a:t>
              </a:r>
              <a:r>
                <a:rPr lang="nl-BE" dirty="0">
                  <a:solidFill>
                    <a:srgbClr val="7D7D7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Voorbeelden</a:t>
              </a:r>
            </a:p>
          </p:txBody>
        </p:sp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9F31CB05-D9D8-469E-BDF8-D009784038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40800" y="1082566"/>
              <a:ext cx="140451" cy="140451"/>
            </a:xfrm>
            <a:prstGeom prst="rect">
              <a:avLst/>
            </a:prstGeom>
          </p:spPr>
        </p:pic>
        <p:cxnSp>
          <p:nvCxnSpPr>
            <p:cNvPr id="15" name="Rechte verbindingslijn 14">
              <a:extLst>
                <a:ext uri="{FF2B5EF4-FFF2-40B4-BE49-F238E27FC236}">
                  <a16:creationId xmlns:a16="http://schemas.microsoft.com/office/drawing/2014/main" id="{75F42F33-3A86-4C58-A51B-AC10A7ECA9C5}"/>
                </a:ext>
              </a:extLst>
            </p:cNvPr>
            <p:cNvCxnSpPr>
              <a:cxnSpLocks/>
            </p:cNvCxnSpPr>
            <p:nvPr/>
          </p:nvCxnSpPr>
          <p:spPr>
            <a:xfrm>
              <a:off x="612000" y="1301636"/>
              <a:ext cx="8305200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Rechte verbindingslijn 15">
              <a:extLst>
                <a:ext uri="{FF2B5EF4-FFF2-40B4-BE49-F238E27FC236}">
                  <a16:creationId xmlns:a16="http://schemas.microsoft.com/office/drawing/2014/main" id="{4C08F0FE-0797-449E-AF90-83587997B8D4}"/>
                </a:ext>
              </a:extLst>
            </p:cNvPr>
            <p:cNvCxnSpPr>
              <a:cxnSpLocks/>
            </p:cNvCxnSpPr>
            <p:nvPr/>
          </p:nvCxnSpPr>
          <p:spPr>
            <a:xfrm>
              <a:off x="612000" y="972771"/>
              <a:ext cx="8305200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Afbeelding 3">
            <a:extLst>
              <a:ext uri="{FF2B5EF4-FFF2-40B4-BE49-F238E27FC236}">
                <a16:creationId xmlns:a16="http://schemas.microsoft.com/office/drawing/2014/main" id="{003DCF2F-1994-4B0E-83A0-050EBF8A74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57298" y="1970954"/>
            <a:ext cx="4074966" cy="2673239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77D49D7B-6812-42EA-9D69-258C66F3C314}"/>
              </a:ext>
            </a:extLst>
          </p:cNvPr>
          <p:cNvSpPr txBox="1"/>
          <p:nvPr/>
        </p:nvSpPr>
        <p:spPr>
          <a:xfrm>
            <a:off x="1702963" y="1482413"/>
            <a:ext cx="21918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BE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Chens notatiestijl</a:t>
            </a:r>
          </a:p>
        </p:txBody>
      </p:sp>
      <p:sp>
        <p:nvSpPr>
          <p:cNvPr id="11" name="Tekstvak 10">
            <a:extLst>
              <a:ext uri="{FF2B5EF4-FFF2-40B4-BE49-F238E27FC236}">
                <a16:creationId xmlns:a16="http://schemas.microsoft.com/office/drawing/2014/main" id="{F043FA8F-B524-4964-9B7F-9CFCF3DBAB20}"/>
              </a:ext>
            </a:extLst>
          </p:cNvPr>
          <p:cNvSpPr txBox="1"/>
          <p:nvPr/>
        </p:nvSpPr>
        <p:spPr>
          <a:xfrm>
            <a:off x="4201552" y="1482413"/>
            <a:ext cx="26212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BE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Crows</a:t>
            </a:r>
            <a:r>
              <a:rPr lang="nl-BE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BE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foot</a:t>
            </a:r>
            <a:r>
              <a:rPr lang="nl-BE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notatiestijl</a:t>
            </a:r>
          </a:p>
        </p:txBody>
      </p:sp>
    </p:spTree>
    <p:extLst>
      <p:ext uri="{BB962C8B-B14F-4D97-AF65-F5344CB8AC3E}">
        <p14:creationId xmlns:p14="http://schemas.microsoft.com/office/powerpoint/2010/main" val="18522980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ERD - Elementen in conceptueel datamodel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ECABE3C-BC33-8245-822C-EE2D7505A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83190"/>
            <a:ext cx="8082214" cy="282031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nl-BE" sz="1600" b="1" dirty="0"/>
              <a:t>Relatie graad: Binair</a:t>
            </a:r>
            <a:br>
              <a:rPr lang="nl-BE" sz="1600" b="1" dirty="0"/>
            </a:br>
            <a:endParaRPr lang="nl-BE" sz="1600" dirty="0"/>
          </a:p>
          <a:p>
            <a:r>
              <a:rPr lang="nl-BE" sz="1600" dirty="0"/>
              <a:t>Een relatie tussen 2 entiteiten</a:t>
            </a:r>
          </a:p>
          <a:p>
            <a:r>
              <a:rPr lang="nl-BE" sz="1600" dirty="0"/>
              <a:t>Is de meest voorkomende variant</a:t>
            </a:r>
          </a:p>
          <a:p>
            <a:r>
              <a:rPr lang="nl-BE" sz="1600" dirty="0"/>
              <a:t>Een instantie van een entiteit verwijst dus naar een instantie van een andere entiteit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31</a:t>
            </a:fld>
            <a:endParaRPr lang="nl-BE" dirty="0"/>
          </a:p>
        </p:txBody>
      </p:sp>
      <p:grpSp>
        <p:nvGrpSpPr>
          <p:cNvPr id="8" name="Groep 7">
            <a:extLst>
              <a:ext uri="{FF2B5EF4-FFF2-40B4-BE49-F238E27FC236}">
                <a16:creationId xmlns:a16="http://schemas.microsoft.com/office/drawing/2014/main" id="{6A6DBE46-782E-4A95-9B6B-2FCA5193F1D0}"/>
              </a:ext>
            </a:extLst>
          </p:cNvPr>
          <p:cNvGrpSpPr/>
          <p:nvPr/>
        </p:nvGrpSpPr>
        <p:grpSpPr>
          <a:xfrm>
            <a:off x="720000" y="939998"/>
            <a:ext cx="7990864" cy="400110"/>
            <a:chOff x="720000" y="939998"/>
            <a:chExt cx="7990864" cy="400110"/>
          </a:xfrm>
        </p:grpSpPr>
        <p:sp>
          <p:nvSpPr>
            <p:cNvPr id="9" name="Tekstvak 8">
              <a:extLst>
                <a:ext uri="{FF2B5EF4-FFF2-40B4-BE49-F238E27FC236}">
                  <a16:creationId xmlns:a16="http://schemas.microsoft.com/office/drawing/2014/main" id="{39B95173-AFDB-466C-9C70-BC059ECC97EC}"/>
                </a:ext>
              </a:extLst>
            </p:cNvPr>
            <p:cNvSpPr txBox="1"/>
            <p:nvPr/>
          </p:nvSpPr>
          <p:spPr>
            <a:xfrm>
              <a:off x="728768" y="939998"/>
              <a:ext cx="7982096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l"/>
              <a:r>
                <a:rPr lang="nl-BE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 Theorie</a:t>
              </a:r>
              <a:endParaRPr lang="nl-BE" sz="2000" dirty="0">
                <a:solidFill>
                  <a:srgbClr val="7D7D7D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ACA1FDDF-C76F-497B-91C8-FF968A4BC6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26025" y="1061013"/>
              <a:ext cx="195072" cy="156057"/>
            </a:xfrm>
            <a:prstGeom prst="rect">
              <a:avLst/>
            </a:prstGeom>
          </p:spPr>
        </p:pic>
        <p:cxnSp>
          <p:nvCxnSpPr>
            <p:cNvPr id="11" name="Rechte verbindingslijn 10">
              <a:extLst>
                <a:ext uri="{FF2B5EF4-FFF2-40B4-BE49-F238E27FC236}">
                  <a16:creationId xmlns:a16="http://schemas.microsoft.com/office/drawing/2014/main" id="{CCBC7304-126F-414B-B50F-2A53450999D5}"/>
                </a:ext>
              </a:extLst>
            </p:cNvPr>
            <p:cNvCxnSpPr>
              <a:cxnSpLocks/>
            </p:cNvCxnSpPr>
            <p:nvPr/>
          </p:nvCxnSpPr>
          <p:spPr>
            <a:xfrm>
              <a:off x="720000" y="1301636"/>
              <a:ext cx="7786582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Rechte verbindingslijn 11">
              <a:extLst>
                <a:ext uri="{FF2B5EF4-FFF2-40B4-BE49-F238E27FC236}">
                  <a16:creationId xmlns:a16="http://schemas.microsoft.com/office/drawing/2014/main" id="{A2E3E5DB-99FD-4010-970A-67BB301C3A49}"/>
                </a:ext>
              </a:extLst>
            </p:cNvPr>
            <p:cNvCxnSpPr>
              <a:cxnSpLocks/>
            </p:cNvCxnSpPr>
            <p:nvPr/>
          </p:nvCxnSpPr>
          <p:spPr>
            <a:xfrm>
              <a:off x="720000" y="972771"/>
              <a:ext cx="7786582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507305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ERD - Elementen in conceptueel datamodel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32</a:t>
            </a:fld>
            <a:endParaRPr lang="nl-BE" dirty="0"/>
          </a:p>
        </p:txBody>
      </p:sp>
      <p:grpSp>
        <p:nvGrpSpPr>
          <p:cNvPr id="12" name="Groep 11">
            <a:extLst>
              <a:ext uri="{FF2B5EF4-FFF2-40B4-BE49-F238E27FC236}">
                <a16:creationId xmlns:a16="http://schemas.microsoft.com/office/drawing/2014/main" id="{1D37F315-E381-425B-A717-D9FAA3C8A285}"/>
              </a:ext>
            </a:extLst>
          </p:cNvPr>
          <p:cNvGrpSpPr/>
          <p:nvPr/>
        </p:nvGrpSpPr>
        <p:grpSpPr>
          <a:xfrm>
            <a:off x="612000" y="968773"/>
            <a:ext cx="8305200" cy="328865"/>
            <a:chOff x="612000" y="972771"/>
            <a:chExt cx="8305200" cy="328865"/>
          </a:xfrm>
        </p:grpSpPr>
        <p:sp>
          <p:nvSpPr>
            <p:cNvPr id="13" name="Tekstvak 12">
              <a:extLst>
                <a:ext uri="{FF2B5EF4-FFF2-40B4-BE49-F238E27FC236}">
                  <a16:creationId xmlns:a16="http://schemas.microsoft.com/office/drawing/2014/main" id="{E5F75DA9-E89A-4C52-9858-9B81637D4CD3}"/>
                </a:ext>
              </a:extLst>
            </p:cNvPr>
            <p:cNvSpPr txBox="1"/>
            <p:nvPr/>
          </p:nvSpPr>
          <p:spPr>
            <a:xfrm>
              <a:off x="728768" y="1015623"/>
              <a:ext cx="7982096" cy="2520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noAutofit/>
            </a:bodyPr>
            <a:lstStyle/>
            <a:p>
              <a:pPr algn="l"/>
              <a:r>
                <a:rPr lang="nl-BE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</a:t>
              </a:r>
              <a:r>
                <a:rPr lang="nl-BE" dirty="0">
                  <a:solidFill>
                    <a:srgbClr val="7D7D7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Voorbeelden</a:t>
              </a:r>
            </a:p>
          </p:txBody>
        </p:sp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9F31CB05-D9D8-469E-BDF8-D009784038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40800" y="1082566"/>
              <a:ext cx="140451" cy="140451"/>
            </a:xfrm>
            <a:prstGeom prst="rect">
              <a:avLst/>
            </a:prstGeom>
          </p:spPr>
        </p:pic>
        <p:cxnSp>
          <p:nvCxnSpPr>
            <p:cNvPr id="15" name="Rechte verbindingslijn 14">
              <a:extLst>
                <a:ext uri="{FF2B5EF4-FFF2-40B4-BE49-F238E27FC236}">
                  <a16:creationId xmlns:a16="http://schemas.microsoft.com/office/drawing/2014/main" id="{75F42F33-3A86-4C58-A51B-AC10A7ECA9C5}"/>
                </a:ext>
              </a:extLst>
            </p:cNvPr>
            <p:cNvCxnSpPr>
              <a:cxnSpLocks/>
            </p:cNvCxnSpPr>
            <p:nvPr/>
          </p:nvCxnSpPr>
          <p:spPr>
            <a:xfrm>
              <a:off x="612000" y="1301636"/>
              <a:ext cx="8305200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Rechte verbindingslijn 15">
              <a:extLst>
                <a:ext uri="{FF2B5EF4-FFF2-40B4-BE49-F238E27FC236}">
                  <a16:creationId xmlns:a16="http://schemas.microsoft.com/office/drawing/2014/main" id="{4C08F0FE-0797-449E-AF90-83587997B8D4}"/>
                </a:ext>
              </a:extLst>
            </p:cNvPr>
            <p:cNvCxnSpPr>
              <a:cxnSpLocks/>
            </p:cNvCxnSpPr>
            <p:nvPr/>
          </p:nvCxnSpPr>
          <p:spPr>
            <a:xfrm>
              <a:off x="612000" y="972771"/>
              <a:ext cx="8305200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" name="Afbeelding 10">
            <a:extLst>
              <a:ext uri="{FF2B5EF4-FFF2-40B4-BE49-F238E27FC236}">
                <a16:creationId xmlns:a16="http://schemas.microsoft.com/office/drawing/2014/main" id="{B919E473-2B6B-4124-AFCF-65693C8213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998" y="2361022"/>
            <a:ext cx="3764286" cy="1342857"/>
          </a:xfrm>
          <a:prstGeom prst="rect">
            <a:avLst/>
          </a:prstGeom>
        </p:spPr>
      </p:pic>
      <p:pic>
        <p:nvPicPr>
          <p:cNvPr id="17" name="Afbeelding 16">
            <a:extLst>
              <a:ext uri="{FF2B5EF4-FFF2-40B4-BE49-F238E27FC236}">
                <a16:creationId xmlns:a16="http://schemas.microsoft.com/office/drawing/2014/main" id="{97F80487-981A-4368-BB44-216C973EAD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60952" y="2467582"/>
            <a:ext cx="3050000" cy="1157143"/>
          </a:xfrm>
          <a:prstGeom prst="rect">
            <a:avLst/>
          </a:prstGeom>
        </p:spPr>
      </p:pic>
      <p:sp>
        <p:nvSpPr>
          <p:cNvPr id="18" name="Tekstvak 17">
            <a:extLst>
              <a:ext uri="{FF2B5EF4-FFF2-40B4-BE49-F238E27FC236}">
                <a16:creationId xmlns:a16="http://schemas.microsoft.com/office/drawing/2014/main" id="{602F3D29-4BD8-429C-B8C8-1C8CAE3C965D}"/>
              </a:ext>
            </a:extLst>
          </p:cNvPr>
          <p:cNvSpPr txBox="1"/>
          <p:nvPr/>
        </p:nvSpPr>
        <p:spPr>
          <a:xfrm>
            <a:off x="1397894" y="1482500"/>
            <a:ext cx="21918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BE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Chens notatiestijl</a:t>
            </a:r>
          </a:p>
        </p:txBody>
      </p:sp>
      <p:sp>
        <p:nvSpPr>
          <p:cNvPr id="19" name="Tekstvak 18">
            <a:extLst>
              <a:ext uri="{FF2B5EF4-FFF2-40B4-BE49-F238E27FC236}">
                <a16:creationId xmlns:a16="http://schemas.microsoft.com/office/drawing/2014/main" id="{DDC56594-C807-4B3D-AB48-43EA009FF6A1}"/>
              </a:ext>
            </a:extLst>
          </p:cNvPr>
          <p:cNvSpPr txBox="1"/>
          <p:nvPr/>
        </p:nvSpPr>
        <p:spPr>
          <a:xfrm>
            <a:off x="5313525" y="1482413"/>
            <a:ext cx="26212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BE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Crows</a:t>
            </a:r>
            <a:r>
              <a:rPr lang="nl-BE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BE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foot</a:t>
            </a:r>
            <a:r>
              <a:rPr lang="nl-BE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notatiestijl</a:t>
            </a:r>
          </a:p>
        </p:txBody>
      </p:sp>
    </p:spTree>
    <p:extLst>
      <p:ext uri="{BB962C8B-B14F-4D97-AF65-F5344CB8AC3E}">
        <p14:creationId xmlns:p14="http://schemas.microsoft.com/office/powerpoint/2010/main" val="14044928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ERD - Elementen in conceptueel datamodel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ECABE3C-BC33-8245-822C-EE2D7505A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83190"/>
            <a:ext cx="8082214" cy="282031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nl-BE" sz="1600" b="1" dirty="0"/>
              <a:t>Relatie graad: Ternair en n-air</a:t>
            </a:r>
            <a:br>
              <a:rPr lang="nl-BE" sz="1600" b="1" dirty="0"/>
            </a:br>
            <a:endParaRPr lang="nl-BE" sz="1600" dirty="0"/>
          </a:p>
          <a:p>
            <a:r>
              <a:rPr lang="nl-BE" sz="1600" dirty="0"/>
              <a:t>Een relatie tussen 3 entiteiten (ternair) of meerdere (n) entiteiten gelijktijdig</a:t>
            </a:r>
          </a:p>
          <a:p>
            <a:r>
              <a:rPr lang="nl-BE" sz="1600" dirty="0"/>
              <a:t>Niet hetzelfde als 3 (of n-aantal) binaire relaties</a:t>
            </a:r>
          </a:p>
          <a:p>
            <a:r>
              <a:rPr lang="nl-BE" sz="1600" dirty="0"/>
              <a:t>Probeer deze zo veel als mogelijk te vervangen door combinaties van binaire relaties</a:t>
            </a:r>
            <a:br>
              <a:rPr lang="nl-BE" sz="1600" dirty="0"/>
            </a:br>
            <a:endParaRPr lang="nl-BE" sz="1600" dirty="0"/>
          </a:p>
          <a:p>
            <a:r>
              <a:rPr lang="nl-BE" sz="1600" dirty="0"/>
              <a:t>Voorbeeld: een apotheker verkoopt medicijnen aan een patiënt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33</a:t>
            </a:fld>
            <a:endParaRPr lang="nl-BE" dirty="0"/>
          </a:p>
        </p:txBody>
      </p:sp>
      <p:grpSp>
        <p:nvGrpSpPr>
          <p:cNvPr id="8" name="Groep 7">
            <a:extLst>
              <a:ext uri="{FF2B5EF4-FFF2-40B4-BE49-F238E27FC236}">
                <a16:creationId xmlns:a16="http://schemas.microsoft.com/office/drawing/2014/main" id="{6A6DBE46-782E-4A95-9B6B-2FCA5193F1D0}"/>
              </a:ext>
            </a:extLst>
          </p:cNvPr>
          <p:cNvGrpSpPr/>
          <p:nvPr/>
        </p:nvGrpSpPr>
        <p:grpSpPr>
          <a:xfrm>
            <a:off x="720000" y="939998"/>
            <a:ext cx="7990864" cy="400110"/>
            <a:chOff x="720000" y="939998"/>
            <a:chExt cx="7990864" cy="400110"/>
          </a:xfrm>
        </p:grpSpPr>
        <p:sp>
          <p:nvSpPr>
            <p:cNvPr id="9" name="Tekstvak 8">
              <a:extLst>
                <a:ext uri="{FF2B5EF4-FFF2-40B4-BE49-F238E27FC236}">
                  <a16:creationId xmlns:a16="http://schemas.microsoft.com/office/drawing/2014/main" id="{39B95173-AFDB-466C-9C70-BC059ECC97EC}"/>
                </a:ext>
              </a:extLst>
            </p:cNvPr>
            <p:cNvSpPr txBox="1"/>
            <p:nvPr/>
          </p:nvSpPr>
          <p:spPr>
            <a:xfrm>
              <a:off x="728768" y="939998"/>
              <a:ext cx="7982096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l"/>
              <a:r>
                <a:rPr lang="nl-BE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 Theorie</a:t>
              </a:r>
              <a:endParaRPr lang="nl-BE" sz="2000" dirty="0">
                <a:solidFill>
                  <a:srgbClr val="7D7D7D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ACA1FDDF-C76F-497B-91C8-FF968A4BC6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26025" y="1061013"/>
              <a:ext cx="195072" cy="156057"/>
            </a:xfrm>
            <a:prstGeom prst="rect">
              <a:avLst/>
            </a:prstGeom>
          </p:spPr>
        </p:pic>
        <p:cxnSp>
          <p:nvCxnSpPr>
            <p:cNvPr id="11" name="Rechte verbindingslijn 10">
              <a:extLst>
                <a:ext uri="{FF2B5EF4-FFF2-40B4-BE49-F238E27FC236}">
                  <a16:creationId xmlns:a16="http://schemas.microsoft.com/office/drawing/2014/main" id="{CCBC7304-126F-414B-B50F-2A53450999D5}"/>
                </a:ext>
              </a:extLst>
            </p:cNvPr>
            <p:cNvCxnSpPr>
              <a:cxnSpLocks/>
            </p:cNvCxnSpPr>
            <p:nvPr/>
          </p:nvCxnSpPr>
          <p:spPr>
            <a:xfrm>
              <a:off x="720000" y="1301636"/>
              <a:ext cx="7786582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Rechte verbindingslijn 11">
              <a:extLst>
                <a:ext uri="{FF2B5EF4-FFF2-40B4-BE49-F238E27FC236}">
                  <a16:creationId xmlns:a16="http://schemas.microsoft.com/office/drawing/2014/main" id="{A2E3E5DB-99FD-4010-970A-67BB301C3A49}"/>
                </a:ext>
              </a:extLst>
            </p:cNvPr>
            <p:cNvCxnSpPr>
              <a:cxnSpLocks/>
            </p:cNvCxnSpPr>
            <p:nvPr/>
          </p:nvCxnSpPr>
          <p:spPr>
            <a:xfrm>
              <a:off x="720000" y="972771"/>
              <a:ext cx="7786582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623462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ERD - Elementen in conceptueel datamodel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34</a:t>
            </a:fld>
            <a:endParaRPr lang="nl-BE" dirty="0"/>
          </a:p>
        </p:txBody>
      </p:sp>
      <p:grpSp>
        <p:nvGrpSpPr>
          <p:cNvPr id="12" name="Groep 11">
            <a:extLst>
              <a:ext uri="{FF2B5EF4-FFF2-40B4-BE49-F238E27FC236}">
                <a16:creationId xmlns:a16="http://schemas.microsoft.com/office/drawing/2014/main" id="{1D37F315-E381-425B-A717-D9FAA3C8A285}"/>
              </a:ext>
            </a:extLst>
          </p:cNvPr>
          <p:cNvGrpSpPr/>
          <p:nvPr/>
        </p:nvGrpSpPr>
        <p:grpSpPr>
          <a:xfrm>
            <a:off x="612000" y="968773"/>
            <a:ext cx="8305200" cy="328865"/>
            <a:chOff x="612000" y="972771"/>
            <a:chExt cx="8305200" cy="328865"/>
          </a:xfrm>
        </p:grpSpPr>
        <p:sp>
          <p:nvSpPr>
            <p:cNvPr id="13" name="Tekstvak 12">
              <a:extLst>
                <a:ext uri="{FF2B5EF4-FFF2-40B4-BE49-F238E27FC236}">
                  <a16:creationId xmlns:a16="http://schemas.microsoft.com/office/drawing/2014/main" id="{E5F75DA9-E89A-4C52-9858-9B81637D4CD3}"/>
                </a:ext>
              </a:extLst>
            </p:cNvPr>
            <p:cNvSpPr txBox="1"/>
            <p:nvPr/>
          </p:nvSpPr>
          <p:spPr>
            <a:xfrm>
              <a:off x="728768" y="1015623"/>
              <a:ext cx="7982096" cy="2520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noAutofit/>
            </a:bodyPr>
            <a:lstStyle/>
            <a:p>
              <a:pPr algn="l"/>
              <a:r>
                <a:rPr lang="nl-BE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</a:t>
              </a:r>
              <a:r>
                <a:rPr lang="nl-BE" dirty="0">
                  <a:solidFill>
                    <a:srgbClr val="7D7D7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Voorbeelden</a:t>
              </a:r>
            </a:p>
          </p:txBody>
        </p:sp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9F31CB05-D9D8-469E-BDF8-D009784038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40800" y="1082566"/>
              <a:ext cx="140451" cy="140451"/>
            </a:xfrm>
            <a:prstGeom prst="rect">
              <a:avLst/>
            </a:prstGeom>
          </p:spPr>
        </p:pic>
        <p:cxnSp>
          <p:nvCxnSpPr>
            <p:cNvPr id="15" name="Rechte verbindingslijn 14">
              <a:extLst>
                <a:ext uri="{FF2B5EF4-FFF2-40B4-BE49-F238E27FC236}">
                  <a16:creationId xmlns:a16="http://schemas.microsoft.com/office/drawing/2014/main" id="{75F42F33-3A86-4C58-A51B-AC10A7ECA9C5}"/>
                </a:ext>
              </a:extLst>
            </p:cNvPr>
            <p:cNvCxnSpPr>
              <a:cxnSpLocks/>
            </p:cNvCxnSpPr>
            <p:nvPr/>
          </p:nvCxnSpPr>
          <p:spPr>
            <a:xfrm>
              <a:off x="612000" y="1301636"/>
              <a:ext cx="8305200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Rechte verbindingslijn 15">
              <a:extLst>
                <a:ext uri="{FF2B5EF4-FFF2-40B4-BE49-F238E27FC236}">
                  <a16:creationId xmlns:a16="http://schemas.microsoft.com/office/drawing/2014/main" id="{4C08F0FE-0797-449E-AF90-83587997B8D4}"/>
                </a:ext>
              </a:extLst>
            </p:cNvPr>
            <p:cNvCxnSpPr>
              <a:cxnSpLocks/>
            </p:cNvCxnSpPr>
            <p:nvPr/>
          </p:nvCxnSpPr>
          <p:spPr>
            <a:xfrm>
              <a:off x="612000" y="972771"/>
              <a:ext cx="8305200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Afbeelding 6">
            <a:extLst>
              <a:ext uri="{FF2B5EF4-FFF2-40B4-BE49-F238E27FC236}">
                <a16:creationId xmlns:a16="http://schemas.microsoft.com/office/drawing/2014/main" id="{462D3C3C-75E4-4F17-9EC6-1434C046BD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6995" y="2199979"/>
            <a:ext cx="5450009" cy="1771561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7B352C7E-0E00-47F7-8638-A5362D7AD5F2}"/>
              </a:ext>
            </a:extLst>
          </p:cNvPr>
          <p:cNvSpPr txBox="1"/>
          <p:nvPr/>
        </p:nvSpPr>
        <p:spPr>
          <a:xfrm>
            <a:off x="3476090" y="1538647"/>
            <a:ext cx="21918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BE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Chens notatiestijl</a:t>
            </a:r>
          </a:p>
        </p:txBody>
      </p:sp>
    </p:spTree>
    <p:extLst>
      <p:ext uri="{BB962C8B-B14F-4D97-AF65-F5344CB8AC3E}">
        <p14:creationId xmlns:p14="http://schemas.microsoft.com/office/powerpoint/2010/main" val="31786979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ERD - Elementen in conceptueel datamodel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ECABE3C-BC33-8245-822C-EE2D7505A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83190"/>
            <a:ext cx="8082214" cy="282031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nl-BE" sz="1600" b="1" dirty="0"/>
              <a:t>Kardinaliteit in relaties</a:t>
            </a:r>
            <a:br>
              <a:rPr lang="nl-BE" sz="1600" b="1" dirty="0"/>
            </a:br>
            <a:endParaRPr lang="nl-BE" sz="1600" dirty="0"/>
          </a:p>
          <a:p>
            <a:r>
              <a:rPr lang="nl-BE" sz="1600" dirty="0"/>
              <a:t>Drukt uit hoeveel instanties van entiteit B zijn geassocieerd met een instantie van entiteit A</a:t>
            </a:r>
          </a:p>
          <a:p>
            <a:r>
              <a:rPr lang="nl-BE" sz="1600" dirty="0"/>
              <a:t>Anders geformuleerd:</a:t>
            </a:r>
            <a:br>
              <a:rPr lang="nl-BE" sz="1600" dirty="0"/>
            </a:br>
            <a:br>
              <a:rPr lang="nl-BE" sz="1600" dirty="0"/>
            </a:br>
            <a:r>
              <a:rPr lang="nl-BE" sz="1600" dirty="0">
                <a:sym typeface="Wingdings" panose="05000000000000000000" pitchFamily="2" charset="2"/>
              </a:rPr>
              <a:t> </a:t>
            </a:r>
            <a:r>
              <a:rPr lang="nl-BE" sz="1600" dirty="0"/>
              <a:t>Hoeveel </a:t>
            </a:r>
            <a:r>
              <a:rPr lang="nl-BE" sz="1600" dirty="0" err="1"/>
              <a:t>child</a:t>
            </a:r>
            <a:r>
              <a:rPr lang="nl-BE" sz="1600" dirty="0"/>
              <a:t> records kunnen er bestaan voor een </a:t>
            </a:r>
            <a:r>
              <a:rPr lang="nl-BE" sz="1600" dirty="0" err="1"/>
              <a:t>parent</a:t>
            </a:r>
            <a:r>
              <a:rPr lang="nl-BE" sz="1600" dirty="0"/>
              <a:t> record</a:t>
            </a:r>
            <a:br>
              <a:rPr lang="nl-BE" sz="1600" dirty="0"/>
            </a:br>
            <a:endParaRPr lang="nl-BE" sz="1600" dirty="0"/>
          </a:p>
          <a:p>
            <a:r>
              <a:rPr lang="nl-BE" sz="1600" dirty="0"/>
              <a:t>Worden mee bepaald door “business </a:t>
            </a:r>
            <a:r>
              <a:rPr lang="nl-BE" sz="1600" dirty="0" err="1"/>
              <a:t>rules</a:t>
            </a:r>
            <a:r>
              <a:rPr lang="nl-BE" sz="1600" dirty="0"/>
              <a:t>”</a:t>
            </a:r>
          </a:p>
          <a:p>
            <a:pPr lvl="1"/>
            <a:r>
              <a:rPr lang="nl-BE" sz="1600" dirty="0"/>
              <a:t>Bv. overheid legt op dat elke inwoner een identiteitsbewijs moet hebben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35</a:t>
            </a:fld>
            <a:endParaRPr lang="nl-BE" dirty="0"/>
          </a:p>
        </p:txBody>
      </p:sp>
      <p:grpSp>
        <p:nvGrpSpPr>
          <p:cNvPr id="8" name="Groep 7">
            <a:extLst>
              <a:ext uri="{FF2B5EF4-FFF2-40B4-BE49-F238E27FC236}">
                <a16:creationId xmlns:a16="http://schemas.microsoft.com/office/drawing/2014/main" id="{6A6DBE46-782E-4A95-9B6B-2FCA5193F1D0}"/>
              </a:ext>
            </a:extLst>
          </p:cNvPr>
          <p:cNvGrpSpPr/>
          <p:nvPr/>
        </p:nvGrpSpPr>
        <p:grpSpPr>
          <a:xfrm>
            <a:off x="720000" y="939998"/>
            <a:ext cx="7990864" cy="400110"/>
            <a:chOff x="720000" y="939998"/>
            <a:chExt cx="7990864" cy="400110"/>
          </a:xfrm>
        </p:grpSpPr>
        <p:sp>
          <p:nvSpPr>
            <p:cNvPr id="9" name="Tekstvak 8">
              <a:extLst>
                <a:ext uri="{FF2B5EF4-FFF2-40B4-BE49-F238E27FC236}">
                  <a16:creationId xmlns:a16="http://schemas.microsoft.com/office/drawing/2014/main" id="{39B95173-AFDB-466C-9C70-BC059ECC97EC}"/>
                </a:ext>
              </a:extLst>
            </p:cNvPr>
            <p:cNvSpPr txBox="1"/>
            <p:nvPr/>
          </p:nvSpPr>
          <p:spPr>
            <a:xfrm>
              <a:off x="728768" y="939998"/>
              <a:ext cx="7982096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l"/>
              <a:r>
                <a:rPr lang="nl-BE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 Theorie</a:t>
              </a:r>
              <a:endParaRPr lang="nl-BE" sz="2000" dirty="0">
                <a:solidFill>
                  <a:srgbClr val="7D7D7D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ACA1FDDF-C76F-497B-91C8-FF968A4BC6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26025" y="1061013"/>
              <a:ext cx="195072" cy="156057"/>
            </a:xfrm>
            <a:prstGeom prst="rect">
              <a:avLst/>
            </a:prstGeom>
          </p:spPr>
        </p:pic>
        <p:cxnSp>
          <p:nvCxnSpPr>
            <p:cNvPr id="11" name="Rechte verbindingslijn 10">
              <a:extLst>
                <a:ext uri="{FF2B5EF4-FFF2-40B4-BE49-F238E27FC236}">
                  <a16:creationId xmlns:a16="http://schemas.microsoft.com/office/drawing/2014/main" id="{CCBC7304-126F-414B-B50F-2A53450999D5}"/>
                </a:ext>
              </a:extLst>
            </p:cNvPr>
            <p:cNvCxnSpPr>
              <a:cxnSpLocks/>
            </p:cNvCxnSpPr>
            <p:nvPr/>
          </p:nvCxnSpPr>
          <p:spPr>
            <a:xfrm>
              <a:off x="720000" y="1301636"/>
              <a:ext cx="7786582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Rechte verbindingslijn 11">
              <a:extLst>
                <a:ext uri="{FF2B5EF4-FFF2-40B4-BE49-F238E27FC236}">
                  <a16:creationId xmlns:a16="http://schemas.microsoft.com/office/drawing/2014/main" id="{A2E3E5DB-99FD-4010-970A-67BB301C3A49}"/>
                </a:ext>
              </a:extLst>
            </p:cNvPr>
            <p:cNvCxnSpPr>
              <a:cxnSpLocks/>
            </p:cNvCxnSpPr>
            <p:nvPr/>
          </p:nvCxnSpPr>
          <p:spPr>
            <a:xfrm>
              <a:off x="720000" y="972771"/>
              <a:ext cx="7786582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981664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ERD - Elementen in conceptueel datamodel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ECABE3C-BC33-8245-822C-EE2D7505A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83190"/>
            <a:ext cx="8082214" cy="282031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nl-BE" sz="1600" b="1" dirty="0"/>
              <a:t>Kardinaliteit in relaties</a:t>
            </a:r>
            <a:br>
              <a:rPr lang="nl-BE" sz="1600" b="1" dirty="0"/>
            </a:br>
            <a:endParaRPr lang="nl-BE" sz="1600" dirty="0"/>
          </a:p>
          <a:p>
            <a:r>
              <a:rPr lang="nl-BE" sz="1700" dirty="0"/>
              <a:t>Minimale kardinaliteit</a:t>
            </a:r>
          </a:p>
          <a:p>
            <a:pPr lvl="1"/>
            <a:r>
              <a:rPr lang="nl-BE" sz="1700" dirty="0"/>
              <a:t>Het minimum aantal instanties van entiteit B die geassocieerd zijn met een instantie van entiteit A</a:t>
            </a:r>
          </a:p>
          <a:p>
            <a:pPr lvl="2"/>
            <a:r>
              <a:rPr lang="nl-BE" sz="1700" dirty="0"/>
              <a:t>Minstens 1 of mag 0? 5? …</a:t>
            </a:r>
          </a:p>
          <a:p>
            <a:r>
              <a:rPr lang="nl-BE" sz="1700" dirty="0"/>
              <a:t>Maximale kardinaliteit</a:t>
            </a:r>
          </a:p>
          <a:p>
            <a:pPr lvl="1"/>
            <a:r>
              <a:rPr lang="nl-BE" sz="1700" dirty="0"/>
              <a:t>Het maximum aantal instanties van entiteit B die geassocieerd zijn met een instantie van entiteit A.</a:t>
            </a:r>
          </a:p>
          <a:p>
            <a:pPr lvl="2"/>
            <a:r>
              <a:rPr lang="nl-BE" sz="1700" dirty="0"/>
              <a:t>Maximum 1? 100? Maakt niet uit?</a:t>
            </a:r>
          </a:p>
          <a:p>
            <a:endParaRPr lang="nl-BE" sz="1600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36</a:t>
            </a:fld>
            <a:endParaRPr lang="nl-BE" dirty="0"/>
          </a:p>
        </p:txBody>
      </p:sp>
      <p:grpSp>
        <p:nvGrpSpPr>
          <p:cNvPr id="8" name="Groep 7">
            <a:extLst>
              <a:ext uri="{FF2B5EF4-FFF2-40B4-BE49-F238E27FC236}">
                <a16:creationId xmlns:a16="http://schemas.microsoft.com/office/drawing/2014/main" id="{6A6DBE46-782E-4A95-9B6B-2FCA5193F1D0}"/>
              </a:ext>
            </a:extLst>
          </p:cNvPr>
          <p:cNvGrpSpPr/>
          <p:nvPr/>
        </p:nvGrpSpPr>
        <p:grpSpPr>
          <a:xfrm>
            <a:off x="720000" y="939998"/>
            <a:ext cx="7990864" cy="400110"/>
            <a:chOff x="720000" y="939998"/>
            <a:chExt cx="7990864" cy="400110"/>
          </a:xfrm>
        </p:grpSpPr>
        <p:sp>
          <p:nvSpPr>
            <p:cNvPr id="9" name="Tekstvak 8">
              <a:extLst>
                <a:ext uri="{FF2B5EF4-FFF2-40B4-BE49-F238E27FC236}">
                  <a16:creationId xmlns:a16="http://schemas.microsoft.com/office/drawing/2014/main" id="{39B95173-AFDB-466C-9C70-BC059ECC97EC}"/>
                </a:ext>
              </a:extLst>
            </p:cNvPr>
            <p:cNvSpPr txBox="1"/>
            <p:nvPr/>
          </p:nvSpPr>
          <p:spPr>
            <a:xfrm>
              <a:off x="728768" y="939998"/>
              <a:ext cx="7982096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l"/>
              <a:r>
                <a:rPr lang="nl-BE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 Theorie</a:t>
              </a:r>
              <a:endParaRPr lang="nl-BE" sz="2000" dirty="0">
                <a:solidFill>
                  <a:srgbClr val="7D7D7D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ACA1FDDF-C76F-497B-91C8-FF968A4BC6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26025" y="1061013"/>
              <a:ext cx="195072" cy="156057"/>
            </a:xfrm>
            <a:prstGeom prst="rect">
              <a:avLst/>
            </a:prstGeom>
          </p:spPr>
        </p:pic>
        <p:cxnSp>
          <p:nvCxnSpPr>
            <p:cNvPr id="11" name="Rechte verbindingslijn 10">
              <a:extLst>
                <a:ext uri="{FF2B5EF4-FFF2-40B4-BE49-F238E27FC236}">
                  <a16:creationId xmlns:a16="http://schemas.microsoft.com/office/drawing/2014/main" id="{CCBC7304-126F-414B-B50F-2A53450999D5}"/>
                </a:ext>
              </a:extLst>
            </p:cNvPr>
            <p:cNvCxnSpPr>
              <a:cxnSpLocks/>
            </p:cNvCxnSpPr>
            <p:nvPr/>
          </p:nvCxnSpPr>
          <p:spPr>
            <a:xfrm>
              <a:off x="720000" y="1301636"/>
              <a:ext cx="7786582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Rechte verbindingslijn 11">
              <a:extLst>
                <a:ext uri="{FF2B5EF4-FFF2-40B4-BE49-F238E27FC236}">
                  <a16:creationId xmlns:a16="http://schemas.microsoft.com/office/drawing/2014/main" id="{A2E3E5DB-99FD-4010-970A-67BB301C3A49}"/>
                </a:ext>
              </a:extLst>
            </p:cNvPr>
            <p:cNvCxnSpPr>
              <a:cxnSpLocks/>
            </p:cNvCxnSpPr>
            <p:nvPr/>
          </p:nvCxnSpPr>
          <p:spPr>
            <a:xfrm>
              <a:off x="720000" y="972771"/>
              <a:ext cx="7786582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6128570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ERD - Elementen in conceptueel datamodel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ECABE3C-BC33-8245-822C-EE2D7505A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83190"/>
            <a:ext cx="8082214" cy="282031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nl-BE" sz="1600" b="1" dirty="0"/>
              <a:t>Kardinaliteit in relaties</a:t>
            </a:r>
            <a:br>
              <a:rPr lang="nl-BE" sz="1600" b="1" dirty="0"/>
            </a:br>
            <a:endParaRPr lang="nl-BE" sz="1600" dirty="0"/>
          </a:p>
          <a:p>
            <a:r>
              <a:rPr lang="nl-BE" sz="1700" dirty="0"/>
              <a:t>Wordt meestal teruggebracht tot een 3-tal courante aanduidingen</a:t>
            </a:r>
          </a:p>
          <a:p>
            <a:pPr lvl="1"/>
            <a:r>
              <a:rPr lang="nl-BE" sz="1700" dirty="0">
                <a:solidFill>
                  <a:srgbClr val="AD0F0A"/>
                </a:solidFill>
              </a:rPr>
              <a:t>Eén-op-één</a:t>
            </a:r>
            <a:r>
              <a:rPr lang="nl-BE" sz="1700" dirty="0"/>
              <a:t> (</a:t>
            </a:r>
            <a:r>
              <a:rPr lang="nl-BE" sz="1700" dirty="0" err="1"/>
              <a:t>one-to-one</a:t>
            </a:r>
            <a:r>
              <a:rPr lang="nl-BE" sz="1700" dirty="0"/>
              <a:t>)</a:t>
            </a:r>
          </a:p>
          <a:p>
            <a:pPr lvl="2"/>
            <a:r>
              <a:rPr lang="nl-BE" sz="1700" dirty="0"/>
              <a:t>Kan optioneel zijn aan een kant van de relatie</a:t>
            </a:r>
            <a:br>
              <a:rPr lang="nl-BE" sz="1700" dirty="0"/>
            </a:br>
            <a:endParaRPr lang="nl-BE" sz="1700" dirty="0"/>
          </a:p>
          <a:p>
            <a:pPr lvl="1"/>
            <a:r>
              <a:rPr lang="nl-BE" sz="1700" dirty="0">
                <a:solidFill>
                  <a:srgbClr val="AD0F0A"/>
                </a:solidFill>
              </a:rPr>
              <a:t>Eén-op-veel</a:t>
            </a:r>
            <a:r>
              <a:rPr lang="nl-BE" sz="1700" dirty="0"/>
              <a:t> (</a:t>
            </a:r>
            <a:r>
              <a:rPr lang="nl-BE" sz="1700" dirty="0" err="1"/>
              <a:t>one-to-many</a:t>
            </a:r>
            <a:r>
              <a:rPr lang="nl-BE" sz="1700" dirty="0"/>
              <a:t>) of veel-op-een (</a:t>
            </a:r>
            <a:r>
              <a:rPr lang="nl-BE" sz="1700" dirty="0" err="1"/>
              <a:t>many-to-one</a:t>
            </a:r>
            <a:r>
              <a:rPr lang="nl-BE" sz="1700" dirty="0"/>
              <a:t>)</a:t>
            </a:r>
          </a:p>
          <a:p>
            <a:pPr lvl="2"/>
            <a:r>
              <a:rPr lang="nl-BE" sz="1700" dirty="0"/>
              <a:t>Kan ook omgedraaid worden afhankelijk van het perspectief</a:t>
            </a:r>
            <a:br>
              <a:rPr lang="nl-BE" sz="1700" dirty="0"/>
            </a:br>
            <a:endParaRPr lang="nl-BE" sz="1700" dirty="0"/>
          </a:p>
          <a:p>
            <a:pPr lvl="1"/>
            <a:r>
              <a:rPr lang="nl-BE" sz="1700" dirty="0">
                <a:solidFill>
                  <a:srgbClr val="AD0F0A"/>
                </a:solidFill>
              </a:rPr>
              <a:t>Veel-op-veel</a:t>
            </a:r>
            <a:r>
              <a:rPr lang="nl-BE" sz="1700" dirty="0"/>
              <a:t> (</a:t>
            </a:r>
            <a:r>
              <a:rPr lang="nl-BE" sz="1700" dirty="0" err="1"/>
              <a:t>many-to-many</a:t>
            </a:r>
            <a:r>
              <a:rPr lang="nl-BE" sz="1700" dirty="0"/>
              <a:t>)</a:t>
            </a:r>
          </a:p>
          <a:p>
            <a:endParaRPr lang="nl-BE" sz="1600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37</a:t>
            </a:fld>
            <a:endParaRPr lang="nl-BE" dirty="0"/>
          </a:p>
        </p:txBody>
      </p:sp>
      <p:grpSp>
        <p:nvGrpSpPr>
          <p:cNvPr id="8" name="Groep 7">
            <a:extLst>
              <a:ext uri="{FF2B5EF4-FFF2-40B4-BE49-F238E27FC236}">
                <a16:creationId xmlns:a16="http://schemas.microsoft.com/office/drawing/2014/main" id="{6A6DBE46-782E-4A95-9B6B-2FCA5193F1D0}"/>
              </a:ext>
            </a:extLst>
          </p:cNvPr>
          <p:cNvGrpSpPr/>
          <p:nvPr/>
        </p:nvGrpSpPr>
        <p:grpSpPr>
          <a:xfrm>
            <a:off x="720000" y="939998"/>
            <a:ext cx="7990864" cy="400110"/>
            <a:chOff x="720000" y="939998"/>
            <a:chExt cx="7990864" cy="400110"/>
          </a:xfrm>
        </p:grpSpPr>
        <p:sp>
          <p:nvSpPr>
            <p:cNvPr id="9" name="Tekstvak 8">
              <a:extLst>
                <a:ext uri="{FF2B5EF4-FFF2-40B4-BE49-F238E27FC236}">
                  <a16:creationId xmlns:a16="http://schemas.microsoft.com/office/drawing/2014/main" id="{39B95173-AFDB-466C-9C70-BC059ECC97EC}"/>
                </a:ext>
              </a:extLst>
            </p:cNvPr>
            <p:cNvSpPr txBox="1"/>
            <p:nvPr/>
          </p:nvSpPr>
          <p:spPr>
            <a:xfrm>
              <a:off x="728768" y="939998"/>
              <a:ext cx="7982096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l"/>
              <a:r>
                <a:rPr lang="nl-BE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 Theorie</a:t>
              </a:r>
              <a:endParaRPr lang="nl-BE" sz="2000" dirty="0">
                <a:solidFill>
                  <a:srgbClr val="7D7D7D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ACA1FDDF-C76F-497B-91C8-FF968A4BC6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26025" y="1061013"/>
              <a:ext cx="195072" cy="156057"/>
            </a:xfrm>
            <a:prstGeom prst="rect">
              <a:avLst/>
            </a:prstGeom>
          </p:spPr>
        </p:pic>
        <p:cxnSp>
          <p:nvCxnSpPr>
            <p:cNvPr id="11" name="Rechte verbindingslijn 10">
              <a:extLst>
                <a:ext uri="{FF2B5EF4-FFF2-40B4-BE49-F238E27FC236}">
                  <a16:creationId xmlns:a16="http://schemas.microsoft.com/office/drawing/2014/main" id="{CCBC7304-126F-414B-B50F-2A53450999D5}"/>
                </a:ext>
              </a:extLst>
            </p:cNvPr>
            <p:cNvCxnSpPr>
              <a:cxnSpLocks/>
            </p:cNvCxnSpPr>
            <p:nvPr/>
          </p:nvCxnSpPr>
          <p:spPr>
            <a:xfrm>
              <a:off x="720000" y="1301636"/>
              <a:ext cx="7786582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Rechte verbindingslijn 11">
              <a:extLst>
                <a:ext uri="{FF2B5EF4-FFF2-40B4-BE49-F238E27FC236}">
                  <a16:creationId xmlns:a16="http://schemas.microsoft.com/office/drawing/2014/main" id="{A2E3E5DB-99FD-4010-970A-67BB301C3A49}"/>
                </a:ext>
              </a:extLst>
            </p:cNvPr>
            <p:cNvCxnSpPr>
              <a:cxnSpLocks/>
            </p:cNvCxnSpPr>
            <p:nvPr/>
          </p:nvCxnSpPr>
          <p:spPr>
            <a:xfrm>
              <a:off x="720000" y="972771"/>
              <a:ext cx="7786582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4891562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ERD - Elementen in conceptueel datamodel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38</a:t>
            </a:fld>
            <a:endParaRPr lang="nl-BE" dirty="0"/>
          </a:p>
        </p:txBody>
      </p:sp>
      <p:grpSp>
        <p:nvGrpSpPr>
          <p:cNvPr id="12" name="Groep 11">
            <a:extLst>
              <a:ext uri="{FF2B5EF4-FFF2-40B4-BE49-F238E27FC236}">
                <a16:creationId xmlns:a16="http://schemas.microsoft.com/office/drawing/2014/main" id="{1D37F315-E381-425B-A717-D9FAA3C8A285}"/>
              </a:ext>
            </a:extLst>
          </p:cNvPr>
          <p:cNvGrpSpPr/>
          <p:nvPr/>
        </p:nvGrpSpPr>
        <p:grpSpPr>
          <a:xfrm>
            <a:off x="612000" y="968773"/>
            <a:ext cx="8305200" cy="328865"/>
            <a:chOff x="612000" y="972771"/>
            <a:chExt cx="8305200" cy="328865"/>
          </a:xfrm>
        </p:grpSpPr>
        <p:sp>
          <p:nvSpPr>
            <p:cNvPr id="13" name="Tekstvak 12">
              <a:extLst>
                <a:ext uri="{FF2B5EF4-FFF2-40B4-BE49-F238E27FC236}">
                  <a16:creationId xmlns:a16="http://schemas.microsoft.com/office/drawing/2014/main" id="{E5F75DA9-E89A-4C52-9858-9B81637D4CD3}"/>
                </a:ext>
              </a:extLst>
            </p:cNvPr>
            <p:cNvSpPr txBox="1"/>
            <p:nvPr/>
          </p:nvSpPr>
          <p:spPr>
            <a:xfrm>
              <a:off x="728768" y="1015623"/>
              <a:ext cx="7982096" cy="2520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noAutofit/>
            </a:bodyPr>
            <a:lstStyle/>
            <a:p>
              <a:pPr algn="l"/>
              <a:r>
                <a:rPr lang="nl-BE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</a:t>
              </a:r>
              <a:r>
                <a:rPr lang="nl-BE" dirty="0">
                  <a:solidFill>
                    <a:srgbClr val="7D7D7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Voorbeelden</a:t>
              </a:r>
            </a:p>
          </p:txBody>
        </p:sp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9F31CB05-D9D8-469E-BDF8-D009784038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40800" y="1082566"/>
              <a:ext cx="140451" cy="140451"/>
            </a:xfrm>
            <a:prstGeom prst="rect">
              <a:avLst/>
            </a:prstGeom>
          </p:spPr>
        </p:pic>
        <p:cxnSp>
          <p:nvCxnSpPr>
            <p:cNvPr id="15" name="Rechte verbindingslijn 14">
              <a:extLst>
                <a:ext uri="{FF2B5EF4-FFF2-40B4-BE49-F238E27FC236}">
                  <a16:creationId xmlns:a16="http://schemas.microsoft.com/office/drawing/2014/main" id="{75F42F33-3A86-4C58-A51B-AC10A7ECA9C5}"/>
                </a:ext>
              </a:extLst>
            </p:cNvPr>
            <p:cNvCxnSpPr>
              <a:cxnSpLocks/>
            </p:cNvCxnSpPr>
            <p:nvPr/>
          </p:nvCxnSpPr>
          <p:spPr>
            <a:xfrm>
              <a:off x="612000" y="1301636"/>
              <a:ext cx="8305200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Rechte verbindingslijn 15">
              <a:extLst>
                <a:ext uri="{FF2B5EF4-FFF2-40B4-BE49-F238E27FC236}">
                  <a16:creationId xmlns:a16="http://schemas.microsoft.com/office/drawing/2014/main" id="{4C08F0FE-0797-449E-AF90-83587997B8D4}"/>
                </a:ext>
              </a:extLst>
            </p:cNvPr>
            <p:cNvCxnSpPr>
              <a:cxnSpLocks/>
            </p:cNvCxnSpPr>
            <p:nvPr/>
          </p:nvCxnSpPr>
          <p:spPr>
            <a:xfrm>
              <a:off x="612000" y="972771"/>
              <a:ext cx="8305200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1" name="Tabel 10">
            <a:extLst>
              <a:ext uri="{FF2B5EF4-FFF2-40B4-BE49-F238E27FC236}">
                <a16:creationId xmlns:a16="http://schemas.microsoft.com/office/drawing/2014/main" id="{53C3C738-B653-4CDB-8B22-73110B11C4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0524241"/>
              </p:ext>
            </p:extLst>
          </p:nvPr>
        </p:nvGraphicFramePr>
        <p:xfrm>
          <a:off x="612000" y="1626503"/>
          <a:ext cx="8305200" cy="2255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75306">
                  <a:extLst>
                    <a:ext uri="{9D8B030D-6E8A-4147-A177-3AD203B41FA5}">
                      <a16:colId xmlns:a16="http://schemas.microsoft.com/office/drawing/2014/main" val="1756003322"/>
                    </a:ext>
                  </a:extLst>
                </a:gridCol>
                <a:gridCol w="5629894">
                  <a:extLst>
                    <a:ext uri="{9D8B030D-6E8A-4147-A177-3AD203B41FA5}">
                      <a16:colId xmlns:a16="http://schemas.microsoft.com/office/drawing/2014/main" val="1499312711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r>
                        <a:rPr lang="nl-BE" sz="1400" dirty="0"/>
                        <a:t>Relatie</a:t>
                      </a: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BE" sz="1400" dirty="0"/>
                        <a:t>Voorbeeld</a:t>
                      </a: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0387321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r>
                        <a:rPr lang="nl-BE" sz="1400" dirty="0"/>
                        <a:t>Eén-op-één</a:t>
                      </a: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BE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Een persoon moet een identiteitsbewijs hebben</a:t>
                      </a: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9298946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r>
                        <a:rPr lang="nl-BE" sz="1400" dirty="0"/>
                        <a:t>Eén-op-één (optioneel aan 1 kant)</a:t>
                      </a: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BE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Een persoon kan een vliegbrevet behaald hebben</a:t>
                      </a: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344872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r>
                        <a:rPr lang="nl-BE" sz="1400" dirty="0"/>
                        <a:t>Eén-op-veel</a:t>
                      </a: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BE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Een appartementsgebouw bestaat uit verschillende appartementen</a:t>
                      </a: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2242845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r>
                        <a:rPr lang="nl-BE" sz="1400" dirty="0"/>
                        <a:t>Veel-op-één</a:t>
                      </a: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BE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Verschillende appartementen maken deel uit van een appartementsgebouw</a:t>
                      </a: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019378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r>
                        <a:rPr lang="nl-BE" sz="1400" dirty="0"/>
                        <a:t>Veel-op-veel</a:t>
                      </a: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BE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Een visser kan aan veel wedstrijden deelnemen en aan een wedstrijd kunnen vele vissers deelnemen</a:t>
                      </a: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04290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941686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ERD - Elementen in conceptueel datamodel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ECABE3C-BC33-8245-822C-EE2D7505A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83190"/>
            <a:ext cx="8082214" cy="282031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nl-BE" sz="1600" b="1" dirty="0"/>
              <a:t>Grafische weergave kardinaliteit één-op-één</a:t>
            </a:r>
            <a:br>
              <a:rPr lang="nl-BE" sz="1600" b="1" dirty="0"/>
            </a:br>
            <a:endParaRPr lang="nl-BE" sz="1600" dirty="0"/>
          </a:p>
          <a:p>
            <a:r>
              <a:rPr lang="nl-BE" sz="1700" u="sng" dirty="0"/>
              <a:t>Voorbeeld:</a:t>
            </a:r>
            <a:br>
              <a:rPr lang="nl-BE" sz="1700" u="sng" dirty="0"/>
            </a:br>
            <a:r>
              <a:rPr lang="nl-BE" sz="1700" dirty="0"/>
              <a:t>Een persoon heeft 1 identiteitsbewijs en een identiteitsbewijs hoort toe aan 1 persoon</a:t>
            </a:r>
          </a:p>
          <a:p>
            <a:endParaRPr lang="nl-BE" sz="1700" dirty="0"/>
          </a:p>
          <a:p>
            <a:pPr marL="0" indent="0">
              <a:buNone/>
            </a:pPr>
            <a:br>
              <a:rPr lang="nl-BE" sz="1700" dirty="0"/>
            </a:br>
            <a:endParaRPr lang="nl-BE" sz="1700" dirty="0"/>
          </a:p>
          <a:p>
            <a:endParaRPr lang="nl-BE" sz="1600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39</a:t>
            </a:fld>
            <a:endParaRPr lang="nl-BE" dirty="0"/>
          </a:p>
        </p:txBody>
      </p:sp>
      <p:grpSp>
        <p:nvGrpSpPr>
          <p:cNvPr id="8" name="Groep 7">
            <a:extLst>
              <a:ext uri="{FF2B5EF4-FFF2-40B4-BE49-F238E27FC236}">
                <a16:creationId xmlns:a16="http://schemas.microsoft.com/office/drawing/2014/main" id="{6A6DBE46-782E-4A95-9B6B-2FCA5193F1D0}"/>
              </a:ext>
            </a:extLst>
          </p:cNvPr>
          <p:cNvGrpSpPr/>
          <p:nvPr/>
        </p:nvGrpSpPr>
        <p:grpSpPr>
          <a:xfrm>
            <a:off x="720000" y="939998"/>
            <a:ext cx="7990864" cy="400110"/>
            <a:chOff x="720000" y="939998"/>
            <a:chExt cx="7990864" cy="400110"/>
          </a:xfrm>
        </p:grpSpPr>
        <p:sp>
          <p:nvSpPr>
            <p:cNvPr id="9" name="Tekstvak 8">
              <a:extLst>
                <a:ext uri="{FF2B5EF4-FFF2-40B4-BE49-F238E27FC236}">
                  <a16:creationId xmlns:a16="http://schemas.microsoft.com/office/drawing/2014/main" id="{39B95173-AFDB-466C-9C70-BC059ECC97EC}"/>
                </a:ext>
              </a:extLst>
            </p:cNvPr>
            <p:cNvSpPr txBox="1"/>
            <p:nvPr/>
          </p:nvSpPr>
          <p:spPr>
            <a:xfrm>
              <a:off x="728768" y="939998"/>
              <a:ext cx="7982096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l"/>
              <a:r>
                <a:rPr lang="nl-BE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 Theorie</a:t>
              </a:r>
              <a:endParaRPr lang="nl-BE" sz="2000" dirty="0">
                <a:solidFill>
                  <a:srgbClr val="7D7D7D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ACA1FDDF-C76F-497B-91C8-FF968A4BC6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26025" y="1061013"/>
              <a:ext cx="195072" cy="156057"/>
            </a:xfrm>
            <a:prstGeom prst="rect">
              <a:avLst/>
            </a:prstGeom>
          </p:spPr>
        </p:pic>
        <p:cxnSp>
          <p:nvCxnSpPr>
            <p:cNvPr id="11" name="Rechte verbindingslijn 10">
              <a:extLst>
                <a:ext uri="{FF2B5EF4-FFF2-40B4-BE49-F238E27FC236}">
                  <a16:creationId xmlns:a16="http://schemas.microsoft.com/office/drawing/2014/main" id="{CCBC7304-126F-414B-B50F-2A53450999D5}"/>
                </a:ext>
              </a:extLst>
            </p:cNvPr>
            <p:cNvCxnSpPr>
              <a:cxnSpLocks/>
            </p:cNvCxnSpPr>
            <p:nvPr/>
          </p:nvCxnSpPr>
          <p:spPr>
            <a:xfrm>
              <a:off x="720000" y="1301636"/>
              <a:ext cx="7786582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Rechte verbindingslijn 11">
              <a:extLst>
                <a:ext uri="{FF2B5EF4-FFF2-40B4-BE49-F238E27FC236}">
                  <a16:creationId xmlns:a16="http://schemas.microsoft.com/office/drawing/2014/main" id="{A2E3E5DB-99FD-4010-970A-67BB301C3A49}"/>
                </a:ext>
              </a:extLst>
            </p:cNvPr>
            <p:cNvCxnSpPr>
              <a:cxnSpLocks/>
            </p:cNvCxnSpPr>
            <p:nvPr/>
          </p:nvCxnSpPr>
          <p:spPr>
            <a:xfrm>
              <a:off x="720000" y="972771"/>
              <a:ext cx="7786582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kstvak 4">
            <a:extLst>
              <a:ext uri="{FF2B5EF4-FFF2-40B4-BE49-F238E27FC236}">
                <a16:creationId xmlns:a16="http://schemas.microsoft.com/office/drawing/2014/main" id="{8ED160D7-15DB-486A-A2D0-586106F51211}"/>
              </a:ext>
            </a:extLst>
          </p:cNvPr>
          <p:cNvSpPr txBox="1"/>
          <p:nvPr/>
        </p:nvSpPr>
        <p:spPr>
          <a:xfrm>
            <a:off x="823561" y="3070815"/>
            <a:ext cx="22623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BE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Chens notatiestijl:</a:t>
            </a:r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EFBAF435-709B-42AC-8AC1-920A6DDC076E}"/>
              </a:ext>
            </a:extLst>
          </p:cNvPr>
          <p:cNvSpPr txBox="1"/>
          <p:nvPr/>
        </p:nvSpPr>
        <p:spPr>
          <a:xfrm>
            <a:off x="823561" y="3754040"/>
            <a:ext cx="27448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BE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Crows</a:t>
            </a:r>
            <a:r>
              <a:rPr lang="nl-BE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BE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foot</a:t>
            </a:r>
            <a:r>
              <a:rPr lang="nl-BE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notatiestijl:</a:t>
            </a:r>
          </a:p>
        </p:txBody>
      </p:sp>
      <p:pic>
        <p:nvPicPr>
          <p:cNvPr id="18" name="Afbeelding 17">
            <a:extLst>
              <a:ext uri="{FF2B5EF4-FFF2-40B4-BE49-F238E27FC236}">
                <a16:creationId xmlns:a16="http://schemas.microsoft.com/office/drawing/2014/main" id="{2050DB24-207F-405C-8D1E-4B56615B4F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24674" y="3749333"/>
            <a:ext cx="4295238" cy="409524"/>
          </a:xfrm>
          <a:prstGeom prst="rect">
            <a:avLst/>
          </a:prstGeom>
        </p:spPr>
      </p:pic>
      <p:pic>
        <p:nvPicPr>
          <p:cNvPr id="22" name="Afbeelding 21">
            <a:extLst>
              <a:ext uri="{FF2B5EF4-FFF2-40B4-BE49-F238E27FC236}">
                <a16:creationId xmlns:a16="http://schemas.microsoft.com/office/drawing/2014/main" id="{9520409F-59CA-466B-A8B5-8209C0D828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24674" y="2951822"/>
            <a:ext cx="4304762" cy="6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8020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ERD - Inleiding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4</a:t>
            </a:fld>
            <a:endParaRPr lang="nl-BE" dirty="0"/>
          </a:p>
        </p:txBody>
      </p:sp>
      <p:sp>
        <p:nvSpPr>
          <p:cNvPr id="28" name="Tijdelijke aanduiding voor inhoud 2">
            <a:extLst>
              <a:ext uri="{FF2B5EF4-FFF2-40B4-BE49-F238E27FC236}">
                <a16:creationId xmlns:a16="http://schemas.microsoft.com/office/drawing/2014/main" id="{4F9C07ED-5187-4358-A1B7-4A9A65AFD010}"/>
              </a:ext>
            </a:extLst>
          </p:cNvPr>
          <p:cNvSpPr txBox="1">
            <a:spLocks/>
          </p:cNvSpPr>
          <p:nvPr/>
        </p:nvSpPr>
        <p:spPr>
          <a:xfrm>
            <a:off x="612000" y="1439132"/>
            <a:ext cx="8305200" cy="177157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sz="1600" dirty="0"/>
              <a:t>Basisconcepten van een ERD leren kennen</a:t>
            </a:r>
          </a:p>
        </p:txBody>
      </p:sp>
      <p:grpSp>
        <p:nvGrpSpPr>
          <p:cNvPr id="10" name="Groep 9">
            <a:extLst>
              <a:ext uri="{FF2B5EF4-FFF2-40B4-BE49-F238E27FC236}">
                <a16:creationId xmlns:a16="http://schemas.microsoft.com/office/drawing/2014/main" id="{13DD368D-C125-4FEC-8729-B0407E635E27}"/>
              </a:ext>
            </a:extLst>
          </p:cNvPr>
          <p:cNvGrpSpPr/>
          <p:nvPr/>
        </p:nvGrpSpPr>
        <p:grpSpPr>
          <a:xfrm>
            <a:off x="612000" y="968773"/>
            <a:ext cx="8305200" cy="328865"/>
            <a:chOff x="612000" y="968773"/>
            <a:chExt cx="8305200" cy="328865"/>
          </a:xfrm>
        </p:grpSpPr>
        <p:grpSp>
          <p:nvGrpSpPr>
            <p:cNvPr id="14" name="Groep 13">
              <a:extLst>
                <a:ext uri="{FF2B5EF4-FFF2-40B4-BE49-F238E27FC236}">
                  <a16:creationId xmlns:a16="http://schemas.microsoft.com/office/drawing/2014/main" id="{5F0BB798-4A8D-40A5-8533-F1421725CD64}"/>
                </a:ext>
              </a:extLst>
            </p:cNvPr>
            <p:cNvGrpSpPr/>
            <p:nvPr/>
          </p:nvGrpSpPr>
          <p:grpSpPr>
            <a:xfrm>
              <a:off x="640800" y="1001873"/>
              <a:ext cx="8070064" cy="252000"/>
              <a:chOff x="640800" y="1001873"/>
              <a:chExt cx="8070064" cy="252000"/>
            </a:xfrm>
          </p:grpSpPr>
          <p:sp>
            <p:nvSpPr>
              <p:cNvPr id="15" name="Tekstvak 14">
                <a:extLst>
                  <a:ext uri="{FF2B5EF4-FFF2-40B4-BE49-F238E27FC236}">
                    <a16:creationId xmlns:a16="http://schemas.microsoft.com/office/drawing/2014/main" id="{16953492-6785-4D17-A43E-688FE99FBDEB}"/>
                  </a:ext>
                </a:extLst>
              </p:cNvPr>
              <p:cNvSpPr txBox="1"/>
              <p:nvPr/>
            </p:nvSpPr>
            <p:spPr>
              <a:xfrm>
                <a:off x="728768" y="1001873"/>
                <a:ext cx="7982096" cy="252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>
                <a:noAutofit/>
              </a:bodyPr>
              <a:lstStyle/>
              <a:p>
                <a:pPr algn="l"/>
                <a:r>
                  <a:rPr lang="nl-BE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 </a:t>
                </a:r>
                <a:r>
                  <a:rPr lang="nl-BE" dirty="0">
                    <a:solidFill>
                      <a:srgbClr val="70707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Doel</a:t>
                </a:r>
                <a:endParaRPr lang="nl-BE" sz="2000" dirty="0">
                  <a:solidFill>
                    <a:srgbClr val="70707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18" name="Graphic 17">
                <a:extLst>
                  <a:ext uri="{FF2B5EF4-FFF2-40B4-BE49-F238E27FC236}">
                    <a16:creationId xmlns:a16="http://schemas.microsoft.com/office/drawing/2014/main" id="{C1C67F73-5DDF-4857-B6E2-63694F2500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640800" y="1050884"/>
                <a:ext cx="195072" cy="176315"/>
              </a:xfrm>
              <a:prstGeom prst="rect">
                <a:avLst/>
              </a:prstGeom>
            </p:spPr>
          </p:pic>
        </p:grpSp>
        <p:cxnSp>
          <p:nvCxnSpPr>
            <p:cNvPr id="21" name="Rechte verbindingslijn 20">
              <a:extLst>
                <a:ext uri="{FF2B5EF4-FFF2-40B4-BE49-F238E27FC236}">
                  <a16:creationId xmlns:a16="http://schemas.microsoft.com/office/drawing/2014/main" id="{9EBCFC09-1ABB-4BFE-B154-4EC77A8514FD}"/>
                </a:ext>
              </a:extLst>
            </p:cNvPr>
            <p:cNvCxnSpPr>
              <a:cxnSpLocks/>
            </p:cNvCxnSpPr>
            <p:nvPr/>
          </p:nvCxnSpPr>
          <p:spPr>
            <a:xfrm>
              <a:off x="612000" y="1297638"/>
              <a:ext cx="8305200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Rechte verbindingslijn 21">
              <a:extLst>
                <a:ext uri="{FF2B5EF4-FFF2-40B4-BE49-F238E27FC236}">
                  <a16:creationId xmlns:a16="http://schemas.microsoft.com/office/drawing/2014/main" id="{561D1897-009F-49CD-B976-B129E288836C}"/>
                </a:ext>
              </a:extLst>
            </p:cNvPr>
            <p:cNvCxnSpPr>
              <a:cxnSpLocks/>
            </p:cNvCxnSpPr>
            <p:nvPr/>
          </p:nvCxnSpPr>
          <p:spPr>
            <a:xfrm>
              <a:off x="612000" y="968773"/>
              <a:ext cx="8305200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1940845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ERD - Elementen in conceptueel datamodel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ECABE3C-BC33-8245-822C-EE2D7505A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83190"/>
            <a:ext cx="8082214" cy="282031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nl-NL" sz="1600" b="1" dirty="0"/>
              <a:t>Hoe lezen/interpreteren we een relatie</a:t>
            </a:r>
            <a:br>
              <a:rPr lang="nl-BE" sz="1600" b="1" dirty="0"/>
            </a:br>
            <a:endParaRPr lang="nl-BE" sz="1600" dirty="0"/>
          </a:p>
          <a:p>
            <a:r>
              <a:rPr lang="nl-BE" sz="1700" dirty="0"/>
              <a:t>Symbool aan de andere kant van de entiteit geeft weer hoeveel </a:t>
            </a:r>
            <a:r>
              <a:rPr lang="nl-BE" sz="1700" dirty="0" err="1"/>
              <a:t>instances</a:t>
            </a:r>
            <a:r>
              <a:rPr lang="nl-BE" sz="1700" dirty="0"/>
              <a:t> er van de andere entiteit kunnen/moeten zijn voor de ene entiteit</a:t>
            </a:r>
            <a:br>
              <a:rPr lang="nl-BE" sz="1700" dirty="0"/>
            </a:br>
            <a:endParaRPr lang="nl-BE" sz="1700" dirty="0"/>
          </a:p>
          <a:p>
            <a:r>
              <a:rPr lang="nl-BE" sz="1700" dirty="0"/>
              <a:t>Voorbeeld: een persoon heeft 1 identiteitsbewijs</a:t>
            </a:r>
          </a:p>
          <a:p>
            <a:endParaRPr lang="nl-BE" sz="1700" dirty="0"/>
          </a:p>
          <a:p>
            <a:pPr marL="0" indent="0">
              <a:buNone/>
            </a:pPr>
            <a:br>
              <a:rPr lang="nl-BE" sz="1700" dirty="0"/>
            </a:br>
            <a:endParaRPr lang="nl-BE" sz="1700" dirty="0"/>
          </a:p>
          <a:p>
            <a:endParaRPr lang="nl-BE" sz="1600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40</a:t>
            </a:fld>
            <a:endParaRPr lang="nl-BE" dirty="0"/>
          </a:p>
        </p:txBody>
      </p:sp>
      <p:grpSp>
        <p:nvGrpSpPr>
          <p:cNvPr id="8" name="Groep 7">
            <a:extLst>
              <a:ext uri="{FF2B5EF4-FFF2-40B4-BE49-F238E27FC236}">
                <a16:creationId xmlns:a16="http://schemas.microsoft.com/office/drawing/2014/main" id="{6A6DBE46-782E-4A95-9B6B-2FCA5193F1D0}"/>
              </a:ext>
            </a:extLst>
          </p:cNvPr>
          <p:cNvGrpSpPr/>
          <p:nvPr/>
        </p:nvGrpSpPr>
        <p:grpSpPr>
          <a:xfrm>
            <a:off x="720000" y="939998"/>
            <a:ext cx="7990864" cy="400110"/>
            <a:chOff x="720000" y="939998"/>
            <a:chExt cx="7990864" cy="400110"/>
          </a:xfrm>
        </p:grpSpPr>
        <p:sp>
          <p:nvSpPr>
            <p:cNvPr id="9" name="Tekstvak 8">
              <a:extLst>
                <a:ext uri="{FF2B5EF4-FFF2-40B4-BE49-F238E27FC236}">
                  <a16:creationId xmlns:a16="http://schemas.microsoft.com/office/drawing/2014/main" id="{39B95173-AFDB-466C-9C70-BC059ECC97EC}"/>
                </a:ext>
              </a:extLst>
            </p:cNvPr>
            <p:cNvSpPr txBox="1"/>
            <p:nvPr/>
          </p:nvSpPr>
          <p:spPr>
            <a:xfrm>
              <a:off x="728768" y="939998"/>
              <a:ext cx="7982096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l"/>
              <a:r>
                <a:rPr lang="nl-BE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 Theorie</a:t>
              </a:r>
              <a:endParaRPr lang="nl-BE" sz="2000" dirty="0">
                <a:solidFill>
                  <a:srgbClr val="7D7D7D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ACA1FDDF-C76F-497B-91C8-FF968A4BC6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26025" y="1061013"/>
              <a:ext cx="195072" cy="156057"/>
            </a:xfrm>
            <a:prstGeom prst="rect">
              <a:avLst/>
            </a:prstGeom>
          </p:spPr>
        </p:pic>
        <p:cxnSp>
          <p:nvCxnSpPr>
            <p:cNvPr id="11" name="Rechte verbindingslijn 10">
              <a:extLst>
                <a:ext uri="{FF2B5EF4-FFF2-40B4-BE49-F238E27FC236}">
                  <a16:creationId xmlns:a16="http://schemas.microsoft.com/office/drawing/2014/main" id="{CCBC7304-126F-414B-B50F-2A53450999D5}"/>
                </a:ext>
              </a:extLst>
            </p:cNvPr>
            <p:cNvCxnSpPr>
              <a:cxnSpLocks/>
            </p:cNvCxnSpPr>
            <p:nvPr/>
          </p:nvCxnSpPr>
          <p:spPr>
            <a:xfrm>
              <a:off x="720000" y="1301636"/>
              <a:ext cx="7786582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Rechte verbindingslijn 11">
              <a:extLst>
                <a:ext uri="{FF2B5EF4-FFF2-40B4-BE49-F238E27FC236}">
                  <a16:creationId xmlns:a16="http://schemas.microsoft.com/office/drawing/2014/main" id="{A2E3E5DB-99FD-4010-970A-67BB301C3A49}"/>
                </a:ext>
              </a:extLst>
            </p:cNvPr>
            <p:cNvCxnSpPr>
              <a:cxnSpLocks/>
            </p:cNvCxnSpPr>
            <p:nvPr/>
          </p:nvCxnSpPr>
          <p:spPr>
            <a:xfrm>
              <a:off x="720000" y="972771"/>
              <a:ext cx="7786582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Afbeelding 13">
            <a:extLst>
              <a:ext uri="{FF2B5EF4-FFF2-40B4-BE49-F238E27FC236}">
                <a16:creationId xmlns:a16="http://schemas.microsoft.com/office/drawing/2014/main" id="{DEE34944-A5B3-43F4-B983-8554F9A0D3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1097" y="3147342"/>
            <a:ext cx="4295238" cy="409524"/>
          </a:xfrm>
          <a:prstGeom prst="rect">
            <a:avLst/>
          </a:prstGeom>
        </p:spPr>
      </p:pic>
      <p:sp>
        <p:nvSpPr>
          <p:cNvPr id="19" name="Ovaal 18">
            <a:extLst>
              <a:ext uri="{FF2B5EF4-FFF2-40B4-BE49-F238E27FC236}">
                <a16:creationId xmlns:a16="http://schemas.microsoft.com/office/drawing/2014/main" id="{D6534718-B3BC-44E3-A2DC-77A1D2208ABD}"/>
              </a:ext>
            </a:extLst>
          </p:cNvPr>
          <p:cNvSpPr/>
          <p:nvPr/>
        </p:nvSpPr>
        <p:spPr>
          <a:xfrm>
            <a:off x="3904039" y="3231016"/>
            <a:ext cx="234268" cy="23426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323819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ERD - Elementen in conceptueel datamodel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ECABE3C-BC33-8245-822C-EE2D7505A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83190"/>
            <a:ext cx="8082214" cy="282031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nl-NL" sz="1600" b="1" dirty="0"/>
              <a:t>Hoe lezen/interpreteren we een relatie</a:t>
            </a:r>
            <a:br>
              <a:rPr lang="nl-BE" sz="1600" b="1" dirty="0"/>
            </a:br>
            <a:endParaRPr lang="nl-BE" sz="1600" dirty="0"/>
          </a:p>
          <a:p>
            <a:r>
              <a:rPr lang="nl-BE" sz="1700" dirty="0"/>
              <a:t>Symbool aan de kant van de entiteit zelf geeft de kardinaliteit weer in de omgekeerde richting</a:t>
            </a:r>
            <a:br>
              <a:rPr lang="nl-BE" sz="1700" dirty="0"/>
            </a:br>
            <a:endParaRPr lang="nl-BE" sz="1700" dirty="0"/>
          </a:p>
          <a:p>
            <a:r>
              <a:rPr lang="nl-BE" sz="1700" dirty="0"/>
              <a:t>Voorbeeld: bij een identiteitsbewijs hoort 1 persoon</a:t>
            </a:r>
          </a:p>
          <a:p>
            <a:endParaRPr lang="nl-BE" sz="1700" dirty="0"/>
          </a:p>
          <a:p>
            <a:pPr marL="0" indent="0">
              <a:buNone/>
            </a:pPr>
            <a:br>
              <a:rPr lang="nl-BE" sz="1700" dirty="0"/>
            </a:br>
            <a:endParaRPr lang="nl-BE" sz="1700" dirty="0"/>
          </a:p>
          <a:p>
            <a:endParaRPr lang="nl-BE" sz="1600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41</a:t>
            </a:fld>
            <a:endParaRPr lang="nl-BE" dirty="0"/>
          </a:p>
        </p:txBody>
      </p:sp>
      <p:grpSp>
        <p:nvGrpSpPr>
          <p:cNvPr id="8" name="Groep 7">
            <a:extLst>
              <a:ext uri="{FF2B5EF4-FFF2-40B4-BE49-F238E27FC236}">
                <a16:creationId xmlns:a16="http://schemas.microsoft.com/office/drawing/2014/main" id="{6A6DBE46-782E-4A95-9B6B-2FCA5193F1D0}"/>
              </a:ext>
            </a:extLst>
          </p:cNvPr>
          <p:cNvGrpSpPr/>
          <p:nvPr/>
        </p:nvGrpSpPr>
        <p:grpSpPr>
          <a:xfrm>
            <a:off x="720000" y="939998"/>
            <a:ext cx="7990864" cy="400110"/>
            <a:chOff x="720000" y="939998"/>
            <a:chExt cx="7990864" cy="400110"/>
          </a:xfrm>
        </p:grpSpPr>
        <p:sp>
          <p:nvSpPr>
            <p:cNvPr id="9" name="Tekstvak 8">
              <a:extLst>
                <a:ext uri="{FF2B5EF4-FFF2-40B4-BE49-F238E27FC236}">
                  <a16:creationId xmlns:a16="http://schemas.microsoft.com/office/drawing/2014/main" id="{39B95173-AFDB-466C-9C70-BC059ECC97EC}"/>
                </a:ext>
              </a:extLst>
            </p:cNvPr>
            <p:cNvSpPr txBox="1"/>
            <p:nvPr/>
          </p:nvSpPr>
          <p:spPr>
            <a:xfrm>
              <a:off x="728768" y="939998"/>
              <a:ext cx="7982096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l"/>
              <a:r>
                <a:rPr lang="nl-BE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 Theorie</a:t>
              </a:r>
              <a:endParaRPr lang="nl-BE" sz="2000" dirty="0">
                <a:solidFill>
                  <a:srgbClr val="7D7D7D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ACA1FDDF-C76F-497B-91C8-FF968A4BC6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26025" y="1061013"/>
              <a:ext cx="195072" cy="156057"/>
            </a:xfrm>
            <a:prstGeom prst="rect">
              <a:avLst/>
            </a:prstGeom>
          </p:spPr>
        </p:pic>
        <p:cxnSp>
          <p:nvCxnSpPr>
            <p:cNvPr id="11" name="Rechte verbindingslijn 10">
              <a:extLst>
                <a:ext uri="{FF2B5EF4-FFF2-40B4-BE49-F238E27FC236}">
                  <a16:creationId xmlns:a16="http://schemas.microsoft.com/office/drawing/2014/main" id="{CCBC7304-126F-414B-B50F-2A53450999D5}"/>
                </a:ext>
              </a:extLst>
            </p:cNvPr>
            <p:cNvCxnSpPr>
              <a:cxnSpLocks/>
            </p:cNvCxnSpPr>
            <p:nvPr/>
          </p:nvCxnSpPr>
          <p:spPr>
            <a:xfrm>
              <a:off x="720000" y="1301636"/>
              <a:ext cx="7786582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Rechte verbindingslijn 11">
              <a:extLst>
                <a:ext uri="{FF2B5EF4-FFF2-40B4-BE49-F238E27FC236}">
                  <a16:creationId xmlns:a16="http://schemas.microsoft.com/office/drawing/2014/main" id="{A2E3E5DB-99FD-4010-970A-67BB301C3A49}"/>
                </a:ext>
              </a:extLst>
            </p:cNvPr>
            <p:cNvCxnSpPr>
              <a:cxnSpLocks/>
            </p:cNvCxnSpPr>
            <p:nvPr/>
          </p:nvCxnSpPr>
          <p:spPr>
            <a:xfrm>
              <a:off x="720000" y="972771"/>
              <a:ext cx="7786582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Afbeelding 4">
            <a:extLst>
              <a:ext uri="{FF2B5EF4-FFF2-40B4-BE49-F238E27FC236}">
                <a16:creationId xmlns:a16="http://schemas.microsoft.com/office/drawing/2014/main" id="{DA0E5FEF-67BC-47E3-AD8D-7F27D6CAFC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1097" y="3146400"/>
            <a:ext cx="4295238" cy="409524"/>
          </a:xfrm>
          <a:prstGeom prst="rect">
            <a:avLst/>
          </a:prstGeom>
        </p:spPr>
      </p:pic>
      <p:sp>
        <p:nvSpPr>
          <p:cNvPr id="19" name="Ovaal 18">
            <a:extLst>
              <a:ext uri="{FF2B5EF4-FFF2-40B4-BE49-F238E27FC236}">
                <a16:creationId xmlns:a16="http://schemas.microsoft.com/office/drawing/2014/main" id="{D6534718-B3BC-44E3-A2DC-77A1D2208ABD}"/>
              </a:ext>
            </a:extLst>
          </p:cNvPr>
          <p:cNvSpPr/>
          <p:nvPr/>
        </p:nvSpPr>
        <p:spPr>
          <a:xfrm>
            <a:off x="1995054" y="3234028"/>
            <a:ext cx="234268" cy="23426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5796370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ERD - Elementen in conceptueel datamodel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ECABE3C-BC33-8245-822C-EE2D7505A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83190"/>
            <a:ext cx="8082214" cy="282031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nl-NL" sz="1600" b="1" dirty="0"/>
              <a:t>Hoe lezen/interpreteren we een relatie</a:t>
            </a:r>
            <a:br>
              <a:rPr lang="nl-BE" sz="1600" b="1" dirty="0"/>
            </a:br>
            <a:endParaRPr lang="nl-BE" sz="1600" dirty="0"/>
          </a:p>
          <a:p>
            <a:r>
              <a:rPr lang="nl-BE" sz="1700" dirty="0"/>
              <a:t>Samengevat</a:t>
            </a:r>
          </a:p>
          <a:p>
            <a:pPr lvl="1"/>
            <a:r>
              <a:rPr lang="nl-BE" sz="1700" dirty="0"/>
              <a:t>Bij een persoon hoort 1 identiteitsbewijs</a:t>
            </a:r>
          </a:p>
          <a:p>
            <a:pPr lvl="1"/>
            <a:r>
              <a:rPr lang="nl-BE" sz="1700" dirty="0"/>
              <a:t>En bij een identiteitsbewijs hoort 1 persoon</a:t>
            </a:r>
          </a:p>
          <a:p>
            <a:endParaRPr lang="nl-BE" sz="1700" dirty="0"/>
          </a:p>
          <a:p>
            <a:pPr marL="0" indent="0">
              <a:buNone/>
            </a:pPr>
            <a:br>
              <a:rPr lang="nl-BE" sz="1700" dirty="0"/>
            </a:br>
            <a:endParaRPr lang="nl-BE" sz="1700" dirty="0"/>
          </a:p>
          <a:p>
            <a:endParaRPr lang="nl-BE" sz="1600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42</a:t>
            </a:fld>
            <a:endParaRPr lang="nl-BE" dirty="0"/>
          </a:p>
        </p:txBody>
      </p:sp>
      <p:grpSp>
        <p:nvGrpSpPr>
          <p:cNvPr id="8" name="Groep 7">
            <a:extLst>
              <a:ext uri="{FF2B5EF4-FFF2-40B4-BE49-F238E27FC236}">
                <a16:creationId xmlns:a16="http://schemas.microsoft.com/office/drawing/2014/main" id="{6A6DBE46-782E-4A95-9B6B-2FCA5193F1D0}"/>
              </a:ext>
            </a:extLst>
          </p:cNvPr>
          <p:cNvGrpSpPr/>
          <p:nvPr/>
        </p:nvGrpSpPr>
        <p:grpSpPr>
          <a:xfrm>
            <a:off x="720000" y="939998"/>
            <a:ext cx="7990864" cy="400110"/>
            <a:chOff x="720000" y="939998"/>
            <a:chExt cx="7990864" cy="400110"/>
          </a:xfrm>
        </p:grpSpPr>
        <p:sp>
          <p:nvSpPr>
            <p:cNvPr id="9" name="Tekstvak 8">
              <a:extLst>
                <a:ext uri="{FF2B5EF4-FFF2-40B4-BE49-F238E27FC236}">
                  <a16:creationId xmlns:a16="http://schemas.microsoft.com/office/drawing/2014/main" id="{39B95173-AFDB-466C-9C70-BC059ECC97EC}"/>
                </a:ext>
              </a:extLst>
            </p:cNvPr>
            <p:cNvSpPr txBox="1"/>
            <p:nvPr/>
          </p:nvSpPr>
          <p:spPr>
            <a:xfrm>
              <a:off x="728768" y="939998"/>
              <a:ext cx="7982096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l"/>
              <a:r>
                <a:rPr lang="nl-BE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 Theorie</a:t>
              </a:r>
              <a:endParaRPr lang="nl-BE" sz="2000" dirty="0">
                <a:solidFill>
                  <a:srgbClr val="7D7D7D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ACA1FDDF-C76F-497B-91C8-FF968A4BC6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26025" y="1061013"/>
              <a:ext cx="195072" cy="156057"/>
            </a:xfrm>
            <a:prstGeom prst="rect">
              <a:avLst/>
            </a:prstGeom>
          </p:spPr>
        </p:pic>
        <p:cxnSp>
          <p:nvCxnSpPr>
            <p:cNvPr id="11" name="Rechte verbindingslijn 10">
              <a:extLst>
                <a:ext uri="{FF2B5EF4-FFF2-40B4-BE49-F238E27FC236}">
                  <a16:creationId xmlns:a16="http://schemas.microsoft.com/office/drawing/2014/main" id="{CCBC7304-126F-414B-B50F-2A53450999D5}"/>
                </a:ext>
              </a:extLst>
            </p:cNvPr>
            <p:cNvCxnSpPr>
              <a:cxnSpLocks/>
            </p:cNvCxnSpPr>
            <p:nvPr/>
          </p:nvCxnSpPr>
          <p:spPr>
            <a:xfrm>
              <a:off x="720000" y="1301636"/>
              <a:ext cx="7786582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Rechte verbindingslijn 11">
              <a:extLst>
                <a:ext uri="{FF2B5EF4-FFF2-40B4-BE49-F238E27FC236}">
                  <a16:creationId xmlns:a16="http://schemas.microsoft.com/office/drawing/2014/main" id="{A2E3E5DB-99FD-4010-970A-67BB301C3A49}"/>
                </a:ext>
              </a:extLst>
            </p:cNvPr>
            <p:cNvCxnSpPr>
              <a:cxnSpLocks/>
            </p:cNvCxnSpPr>
            <p:nvPr/>
          </p:nvCxnSpPr>
          <p:spPr>
            <a:xfrm>
              <a:off x="720000" y="972771"/>
              <a:ext cx="7786582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Afbeelding 6">
            <a:extLst>
              <a:ext uri="{FF2B5EF4-FFF2-40B4-BE49-F238E27FC236}">
                <a16:creationId xmlns:a16="http://schemas.microsoft.com/office/drawing/2014/main" id="{02617AF3-25A6-4608-8D83-D68E888520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0371" y="3104051"/>
            <a:ext cx="4295238" cy="409524"/>
          </a:xfrm>
          <a:prstGeom prst="rect">
            <a:avLst/>
          </a:prstGeom>
        </p:spPr>
      </p:pic>
      <p:sp>
        <p:nvSpPr>
          <p:cNvPr id="19" name="Ovaal 18">
            <a:extLst>
              <a:ext uri="{FF2B5EF4-FFF2-40B4-BE49-F238E27FC236}">
                <a16:creationId xmlns:a16="http://schemas.microsoft.com/office/drawing/2014/main" id="{D6534718-B3BC-44E3-A2DC-77A1D2208ABD}"/>
              </a:ext>
            </a:extLst>
          </p:cNvPr>
          <p:cNvSpPr/>
          <p:nvPr/>
        </p:nvSpPr>
        <p:spPr>
          <a:xfrm>
            <a:off x="4216819" y="3191679"/>
            <a:ext cx="234268" cy="23426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4" name="Ovaal 13">
            <a:extLst>
              <a:ext uri="{FF2B5EF4-FFF2-40B4-BE49-F238E27FC236}">
                <a16:creationId xmlns:a16="http://schemas.microsoft.com/office/drawing/2014/main" id="{896B4D6B-15ED-4AEF-8E16-8691588F23CF}"/>
              </a:ext>
            </a:extLst>
          </p:cNvPr>
          <p:cNvSpPr/>
          <p:nvPr/>
        </p:nvSpPr>
        <p:spPr>
          <a:xfrm>
            <a:off x="2313708" y="3188977"/>
            <a:ext cx="234268" cy="23426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56535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4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ERD - Elementen in conceptueel datamodel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ECABE3C-BC33-8245-822C-EE2D7505A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83190"/>
            <a:ext cx="8082214" cy="282031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nl-BE" sz="1600" b="1" dirty="0"/>
              <a:t>Grafische weergave kardinaliteit één-op-veel</a:t>
            </a:r>
            <a:br>
              <a:rPr lang="nl-BE" sz="1600" b="1" dirty="0"/>
            </a:br>
            <a:endParaRPr lang="nl-BE" sz="1600" dirty="0"/>
          </a:p>
          <a:p>
            <a:r>
              <a:rPr lang="nl-BE" sz="1700" u="sng" dirty="0"/>
              <a:t>Voorbeeld:</a:t>
            </a:r>
            <a:br>
              <a:rPr lang="nl-BE" sz="1700" dirty="0"/>
            </a:br>
            <a:r>
              <a:rPr lang="nl-BE" sz="1700" dirty="0"/>
              <a:t>Een appartementsgebouw bestaat uit meerdere appartementen en een appartement maakt deel uit van 1 appartementsgebouw</a:t>
            </a:r>
            <a:br>
              <a:rPr lang="nl-BE" sz="1700" dirty="0"/>
            </a:br>
            <a:endParaRPr lang="nl-BE" sz="1600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43</a:t>
            </a:fld>
            <a:endParaRPr lang="nl-BE" dirty="0"/>
          </a:p>
        </p:txBody>
      </p:sp>
      <p:grpSp>
        <p:nvGrpSpPr>
          <p:cNvPr id="8" name="Groep 7">
            <a:extLst>
              <a:ext uri="{FF2B5EF4-FFF2-40B4-BE49-F238E27FC236}">
                <a16:creationId xmlns:a16="http://schemas.microsoft.com/office/drawing/2014/main" id="{6A6DBE46-782E-4A95-9B6B-2FCA5193F1D0}"/>
              </a:ext>
            </a:extLst>
          </p:cNvPr>
          <p:cNvGrpSpPr/>
          <p:nvPr/>
        </p:nvGrpSpPr>
        <p:grpSpPr>
          <a:xfrm>
            <a:off x="720000" y="939998"/>
            <a:ext cx="7990864" cy="400110"/>
            <a:chOff x="720000" y="939998"/>
            <a:chExt cx="7990864" cy="400110"/>
          </a:xfrm>
        </p:grpSpPr>
        <p:sp>
          <p:nvSpPr>
            <p:cNvPr id="9" name="Tekstvak 8">
              <a:extLst>
                <a:ext uri="{FF2B5EF4-FFF2-40B4-BE49-F238E27FC236}">
                  <a16:creationId xmlns:a16="http://schemas.microsoft.com/office/drawing/2014/main" id="{39B95173-AFDB-466C-9C70-BC059ECC97EC}"/>
                </a:ext>
              </a:extLst>
            </p:cNvPr>
            <p:cNvSpPr txBox="1"/>
            <p:nvPr/>
          </p:nvSpPr>
          <p:spPr>
            <a:xfrm>
              <a:off x="728768" y="939998"/>
              <a:ext cx="7982096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l"/>
              <a:r>
                <a:rPr lang="nl-BE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 Theorie</a:t>
              </a:r>
              <a:endParaRPr lang="nl-BE" sz="2000" dirty="0">
                <a:solidFill>
                  <a:srgbClr val="7D7D7D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ACA1FDDF-C76F-497B-91C8-FF968A4BC6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26025" y="1061013"/>
              <a:ext cx="195072" cy="156057"/>
            </a:xfrm>
            <a:prstGeom prst="rect">
              <a:avLst/>
            </a:prstGeom>
          </p:spPr>
        </p:pic>
        <p:cxnSp>
          <p:nvCxnSpPr>
            <p:cNvPr id="11" name="Rechte verbindingslijn 10">
              <a:extLst>
                <a:ext uri="{FF2B5EF4-FFF2-40B4-BE49-F238E27FC236}">
                  <a16:creationId xmlns:a16="http://schemas.microsoft.com/office/drawing/2014/main" id="{CCBC7304-126F-414B-B50F-2A53450999D5}"/>
                </a:ext>
              </a:extLst>
            </p:cNvPr>
            <p:cNvCxnSpPr>
              <a:cxnSpLocks/>
            </p:cNvCxnSpPr>
            <p:nvPr/>
          </p:nvCxnSpPr>
          <p:spPr>
            <a:xfrm>
              <a:off x="720000" y="1301636"/>
              <a:ext cx="7786582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Rechte verbindingslijn 11">
              <a:extLst>
                <a:ext uri="{FF2B5EF4-FFF2-40B4-BE49-F238E27FC236}">
                  <a16:creationId xmlns:a16="http://schemas.microsoft.com/office/drawing/2014/main" id="{A2E3E5DB-99FD-4010-970A-67BB301C3A49}"/>
                </a:ext>
              </a:extLst>
            </p:cNvPr>
            <p:cNvCxnSpPr>
              <a:cxnSpLocks/>
            </p:cNvCxnSpPr>
            <p:nvPr/>
          </p:nvCxnSpPr>
          <p:spPr>
            <a:xfrm>
              <a:off x="720000" y="972771"/>
              <a:ext cx="7786582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kstvak 14">
            <a:extLst>
              <a:ext uri="{FF2B5EF4-FFF2-40B4-BE49-F238E27FC236}">
                <a16:creationId xmlns:a16="http://schemas.microsoft.com/office/drawing/2014/main" id="{77E07D23-4886-424C-86A7-D2830D91CDB5}"/>
              </a:ext>
            </a:extLst>
          </p:cNvPr>
          <p:cNvSpPr txBox="1"/>
          <p:nvPr/>
        </p:nvSpPr>
        <p:spPr>
          <a:xfrm>
            <a:off x="823561" y="3070815"/>
            <a:ext cx="22623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BE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Chens notatiestijl:</a:t>
            </a:r>
          </a:p>
        </p:txBody>
      </p:sp>
      <p:sp>
        <p:nvSpPr>
          <p:cNvPr id="16" name="Tekstvak 15">
            <a:extLst>
              <a:ext uri="{FF2B5EF4-FFF2-40B4-BE49-F238E27FC236}">
                <a16:creationId xmlns:a16="http://schemas.microsoft.com/office/drawing/2014/main" id="{5192AAD5-7C4A-4C21-B49F-E9FA1B99B535}"/>
              </a:ext>
            </a:extLst>
          </p:cNvPr>
          <p:cNvSpPr txBox="1"/>
          <p:nvPr/>
        </p:nvSpPr>
        <p:spPr>
          <a:xfrm>
            <a:off x="823561" y="3754040"/>
            <a:ext cx="27448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BE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Crows</a:t>
            </a:r>
            <a:r>
              <a:rPr lang="nl-BE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BE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foot</a:t>
            </a:r>
            <a:r>
              <a:rPr lang="nl-BE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notatiestijl:</a:t>
            </a:r>
          </a:p>
        </p:txBody>
      </p:sp>
      <p:pic>
        <p:nvPicPr>
          <p:cNvPr id="19" name="Afbeelding 18">
            <a:extLst>
              <a:ext uri="{FF2B5EF4-FFF2-40B4-BE49-F238E27FC236}">
                <a16:creationId xmlns:a16="http://schemas.microsoft.com/office/drawing/2014/main" id="{C188EDE7-3228-41DE-AE69-3258C93EC6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98643" y="2957125"/>
            <a:ext cx="4314286" cy="638095"/>
          </a:xfrm>
          <a:prstGeom prst="rect">
            <a:avLst/>
          </a:prstGeom>
        </p:spPr>
      </p:pic>
      <p:pic>
        <p:nvPicPr>
          <p:cNvPr id="21" name="Afbeelding 20">
            <a:extLst>
              <a:ext uri="{FF2B5EF4-FFF2-40B4-BE49-F238E27FC236}">
                <a16:creationId xmlns:a16="http://schemas.microsoft.com/office/drawing/2014/main" id="{5E2CC327-D2E8-4AF5-A9B0-D59D868CAA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98643" y="3749333"/>
            <a:ext cx="4295238" cy="4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22491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ERD - Elementen in conceptueel datamodel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ECABE3C-BC33-8245-822C-EE2D7505A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83190"/>
            <a:ext cx="8082214" cy="282031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nl-BE" sz="1600" b="1" dirty="0"/>
              <a:t>Grafische weergave kardinaliteit veel-op-veel</a:t>
            </a:r>
            <a:br>
              <a:rPr lang="nl-BE" sz="1600" b="1" dirty="0"/>
            </a:br>
            <a:endParaRPr lang="nl-BE" sz="1600" dirty="0"/>
          </a:p>
          <a:p>
            <a:r>
              <a:rPr lang="nl-BE" sz="1700" u="sng" dirty="0"/>
              <a:t>Voorbeeld:</a:t>
            </a:r>
            <a:br>
              <a:rPr lang="nl-BE" sz="1700" dirty="0"/>
            </a:br>
            <a:r>
              <a:rPr lang="nl-BE" sz="1700" dirty="0"/>
              <a:t>Een visser neemt deel aan meerdere wedstrijden en aan een wedstrijd nemen meerdere vissers deel</a:t>
            </a:r>
            <a:br>
              <a:rPr lang="nl-BE" sz="1700" dirty="0"/>
            </a:br>
            <a:endParaRPr lang="nl-BE" sz="1600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44</a:t>
            </a:fld>
            <a:endParaRPr lang="nl-BE" dirty="0"/>
          </a:p>
        </p:txBody>
      </p:sp>
      <p:grpSp>
        <p:nvGrpSpPr>
          <p:cNvPr id="8" name="Groep 7">
            <a:extLst>
              <a:ext uri="{FF2B5EF4-FFF2-40B4-BE49-F238E27FC236}">
                <a16:creationId xmlns:a16="http://schemas.microsoft.com/office/drawing/2014/main" id="{6A6DBE46-782E-4A95-9B6B-2FCA5193F1D0}"/>
              </a:ext>
            </a:extLst>
          </p:cNvPr>
          <p:cNvGrpSpPr/>
          <p:nvPr/>
        </p:nvGrpSpPr>
        <p:grpSpPr>
          <a:xfrm>
            <a:off x="720000" y="939998"/>
            <a:ext cx="7990864" cy="400110"/>
            <a:chOff x="720000" y="939998"/>
            <a:chExt cx="7990864" cy="400110"/>
          </a:xfrm>
        </p:grpSpPr>
        <p:sp>
          <p:nvSpPr>
            <p:cNvPr id="9" name="Tekstvak 8">
              <a:extLst>
                <a:ext uri="{FF2B5EF4-FFF2-40B4-BE49-F238E27FC236}">
                  <a16:creationId xmlns:a16="http://schemas.microsoft.com/office/drawing/2014/main" id="{39B95173-AFDB-466C-9C70-BC059ECC97EC}"/>
                </a:ext>
              </a:extLst>
            </p:cNvPr>
            <p:cNvSpPr txBox="1"/>
            <p:nvPr/>
          </p:nvSpPr>
          <p:spPr>
            <a:xfrm>
              <a:off x="728768" y="939998"/>
              <a:ext cx="7982096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l"/>
              <a:r>
                <a:rPr lang="nl-BE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 Theorie</a:t>
              </a:r>
              <a:endParaRPr lang="nl-BE" sz="2000" dirty="0">
                <a:solidFill>
                  <a:srgbClr val="7D7D7D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ACA1FDDF-C76F-497B-91C8-FF968A4BC6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26025" y="1061013"/>
              <a:ext cx="195072" cy="156057"/>
            </a:xfrm>
            <a:prstGeom prst="rect">
              <a:avLst/>
            </a:prstGeom>
          </p:spPr>
        </p:pic>
        <p:cxnSp>
          <p:nvCxnSpPr>
            <p:cNvPr id="11" name="Rechte verbindingslijn 10">
              <a:extLst>
                <a:ext uri="{FF2B5EF4-FFF2-40B4-BE49-F238E27FC236}">
                  <a16:creationId xmlns:a16="http://schemas.microsoft.com/office/drawing/2014/main" id="{CCBC7304-126F-414B-B50F-2A53450999D5}"/>
                </a:ext>
              </a:extLst>
            </p:cNvPr>
            <p:cNvCxnSpPr>
              <a:cxnSpLocks/>
            </p:cNvCxnSpPr>
            <p:nvPr/>
          </p:nvCxnSpPr>
          <p:spPr>
            <a:xfrm>
              <a:off x="720000" y="1301636"/>
              <a:ext cx="7786582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Rechte verbindingslijn 11">
              <a:extLst>
                <a:ext uri="{FF2B5EF4-FFF2-40B4-BE49-F238E27FC236}">
                  <a16:creationId xmlns:a16="http://schemas.microsoft.com/office/drawing/2014/main" id="{A2E3E5DB-99FD-4010-970A-67BB301C3A49}"/>
                </a:ext>
              </a:extLst>
            </p:cNvPr>
            <p:cNvCxnSpPr>
              <a:cxnSpLocks/>
            </p:cNvCxnSpPr>
            <p:nvPr/>
          </p:nvCxnSpPr>
          <p:spPr>
            <a:xfrm>
              <a:off x="720000" y="972771"/>
              <a:ext cx="7786582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kstvak 14">
            <a:extLst>
              <a:ext uri="{FF2B5EF4-FFF2-40B4-BE49-F238E27FC236}">
                <a16:creationId xmlns:a16="http://schemas.microsoft.com/office/drawing/2014/main" id="{77E07D23-4886-424C-86A7-D2830D91CDB5}"/>
              </a:ext>
            </a:extLst>
          </p:cNvPr>
          <p:cNvSpPr txBox="1"/>
          <p:nvPr/>
        </p:nvSpPr>
        <p:spPr>
          <a:xfrm>
            <a:off x="823561" y="3070815"/>
            <a:ext cx="22623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BE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Chens notatiestijl:</a:t>
            </a:r>
          </a:p>
        </p:txBody>
      </p:sp>
      <p:sp>
        <p:nvSpPr>
          <p:cNvPr id="16" name="Tekstvak 15">
            <a:extLst>
              <a:ext uri="{FF2B5EF4-FFF2-40B4-BE49-F238E27FC236}">
                <a16:creationId xmlns:a16="http://schemas.microsoft.com/office/drawing/2014/main" id="{5192AAD5-7C4A-4C21-B49F-E9FA1B99B535}"/>
              </a:ext>
            </a:extLst>
          </p:cNvPr>
          <p:cNvSpPr txBox="1"/>
          <p:nvPr/>
        </p:nvSpPr>
        <p:spPr>
          <a:xfrm>
            <a:off x="823561" y="3754040"/>
            <a:ext cx="27448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BE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Crows</a:t>
            </a:r>
            <a:r>
              <a:rPr lang="nl-BE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BE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foot</a:t>
            </a:r>
            <a:r>
              <a:rPr lang="nl-BE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notatiestijl:</a:t>
            </a:r>
          </a:p>
        </p:txBody>
      </p:sp>
      <p:pic>
        <p:nvPicPr>
          <p:cNvPr id="27" name="Afbeelding 26">
            <a:extLst>
              <a:ext uri="{FF2B5EF4-FFF2-40B4-BE49-F238E27FC236}">
                <a16:creationId xmlns:a16="http://schemas.microsoft.com/office/drawing/2014/main" id="{704BC5A1-244E-44B8-8EEB-E538194058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87463" y="2951822"/>
            <a:ext cx="4314286" cy="638095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164AF014-BEC3-4FD2-8B56-A874F96D2F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96987" y="3754040"/>
            <a:ext cx="4295238" cy="4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52339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ERD - Elementen in conceptueel datamodel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ECABE3C-BC33-8245-822C-EE2D7505A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83190"/>
            <a:ext cx="8082214" cy="296209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nl-BE" sz="1600" b="1" dirty="0" err="1"/>
              <a:t>Optionaliteit</a:t>
            </a:r>
            <a:r>
              <a:rPr lang="nl-BE" sz="1600" b="1" dirty="0"/>
              <a:t> in relaties</a:t>
            </a:r>
            <a:br>
              <a:rPr lang="nl-BE" sz="1600" b="1" dirty="0"/>
            </a:br>
            <a:endParaRPr lang="nl-BE" sz="1600" dirty="0"/>
          </a:p>
          <a:p>
            <a:r>
              <a:rPr lang="nl-BE" sz="1700" dirty="0"/>
              <a:t>Aanduiding of er al dan niet minimaal 1 </a:t>
            </a:r>
            <a:r>
              <a:rPr lang="nl-BE" sz="1700" dirty="0" err="1"/>
              <a:t>instance</a:t>
            </a:r>
            <a:r>
              <a:rPr lang="nl-BE" sz="1700" dirty="0"/>
              <a:t> aanwezig moet zijn</a:t>
            </a:r>
          </a:p>
          <a:p>
            <a:r>
              <a:rPr lang="nl-BE" sz="1700" dirty="0"/>
              <a:t>Soms aangeduid als “totale participatie” (</a:t>
            </a:r>
            <a:r>
              <a:rPr lang="nl-BE" sz="1700" dirty="0" err="1"/>
              <a:t>mandatory</a:t>
            </a:r>
            <a:r>
              <a:rPr lang="nl-BE" sz="1700" dirty="0"/>
              <a:t>) of “partiële participatie” (</a:t>
            </a:r>
            <a:r>
              <a:rPr lang="nl-BE" sz="1700" dirty="0" err="1"/>
              <a:t>optional</a:t>
            </a:r>
            <a:r>
              <a:rPr lang="nl-BE" sz="1700" dirty="0"/>
              <a:t>)</a:t>
            </a:r>
          </a:p>
          <a:p>
            <a:r>
              <a:rPr lang="nl-BE" sz="1700" dirty="0"/>
              <a:t>Totale participatie</a:t>
            </a:r>
          </a:p>
          <a:p>
            <a:pPr lvl="1"/>
            <a:r>
              <a:rPr lang="nl-BE" sz="1700" dirty="0"/>
              <a:t>Er is altijd minimaal 1 </a:t>
            </a:r>
            <a:r>
              <a:rPr lang="nl-BE" sz="1700" dirty="0" err="1"/>
              <a:t>instance</a:t>
            </a:r>
            <a:r>
              <a:rPr lang="nl-BE" sz="1700" dirty="0"/>
              <a:t> aanwezig</a:t>
            </a:r>
          </a:p>
          <a:p>
            <a:pPr lvl="1"/>
            <a:r>
              <a:rPr lang="nl-BE" sz="1700" dirty="0"/>
              <a:t>Bv. voor een detaillijn van een factuur </a:t>
            </a:r>
            <a:r>
              <a:rPr lang="nl-BE" sz="1700" b="1" dirty="0">
                <a:solidFill>
                  <a:srgbClr val="AD0F0A"/>
                </a:solidFill>
              </a:rPr>
              <a:t>moet</a:t>
            </a:r>
            <a:r>
              <a:rPr lang="nl-BE" sz="1700" dirty="0"/>
              <a:t> altijd een factuur bestaan</a:t>
            </a:r>
          </a:p>
          <a:p>
            <a:r>
              <a:rPr lang="nl-BE" sz="1700" dirty="0"/>
              <a:t>Partiële participatie</a:t>
            </a:r>
          </a:p>
          <a:p>
            <a:pPr lvl="1"/>
            <a:r>
              <a:rPr lang="nl-BE" sz="1700" dirty="0"/>
              <a:t>Er kan maar is niet noodzakelijk altijd 1 </a:t>
            </a:r>
            <a:r>
              <a:rPr lang="nl-BE" sz="1700" dirty="0" err="1"/>
              <a:t>instance</a:t>
            </a:r>
            <a:r>
              <a:rPr lang="nl-BE" sz="1700" dirty="0"/>
              <a:t> aanwezig</a:t>
            </a:r>
          </a:p>
          <a:p>
            <a:pPr lvl="1"/>
            <a:r>
              <a:rPr lang="nl-BE" sz="1700" dirty="0"/>
              <a:t>Bv. een persoon </a:t>
            </a:r>
            <a:r>
              <a:rPr lang="nl-BE" sz="1700" b="1" dirty="0">
                <a:solidFill>
                  <a:srgbClr val="AD0F0A"/>
                </a:solidFill>
              </a:rPr>
              <a:t>kan</a:t>
            </a:r>
            <a:r>
              <a:rPr lang="nl-BE" sz="1700" dirty="0"/>
              <a:t> een vliegbrevet hebben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45</a:t>
            </a:fld>
            <a:endParaRPr lang="nl-BE" dirty="0"/>
          </a:p>
        </p:txBody>
      </p:sp>
      <p:grpSp>
        <p:nvGrpSpPr>
          <p:cNvPr id="8" name="Groep 7">
            <a:extLst>
              <a:ext uri="{FF2B5EF4-FFF2-40B4-BE49-F238E27FC236}">
                <a16:creationId xmlns:a16="http://schemas.microsoft.com/office/drawing/2014/main" id="{6A6DBE46-782E-4A95-9B6B-2FCA5193F1D0}"/>
              </a:ext>
            </a:extLst>
          </p:cNvPr>
          <p:cNvGrpSpPr/>
          <p:nvPr/>
        </p:nvGrpSpPr>
        <p:grpSpPr>
          <a:xfrm>
            <a:off x="720000" y="939998"/>
            <a:ext cx="7990864" cy="400110"/>
            <a:chOff x="720000" y="939998"/>
            <a:chExt cx="7990864" cy="400110"/>
          </a:xfrm>
        </p:grpSpPr>
        <p:sp>
          <p:nvSpPr>
            <p:cNvPr id="9" name="Tekstvak 8">
              <a:extLst>
                <a:ext uri="{FF2B5EF4-FFF2-40B4-BE49-F238E27FC236}">
                  <a16:creationId xmlns:a16="http://schemas.microsoft.com/office/drawing/2014/main" id="{39B95173-AFDB-466C-9C70-BC059ECC97EC}"/>
                </a:ext>
              </a:extLst>
            </p:cNvPr>
            <p:cNvSpPr txBox="1"/>
            <p:nvPr/>
          </p:nvSpPr>
          <p:spPr>
            <a:xfrm>
              <a:off x="728768" y="939998"/>
              <a:ext cx="7982096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l"/>
              <a:r>
                <a:rPr lang="nl-BE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 Theorie</a:t>
              </a:r>
              <a:endParaRPr lang="nl-BE" sz="2000" dirty="0">
                <a:solidFill>
                  <a:srgbClr val="7D7D7D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ACA1FDDF-C76F-497B-91C8-FF968A4BC6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26025" y="1061013"/>
              <a:ext cx="195072" cy="156057"/>
            </a:xfrm>
            <a:prstGeom prst="rect">
              <a:avLst/>
            </a:prstGeom>
          </p:spPr>
        </p:pic>
        <p:cxnSp>
          <p:nvCxnSpPr>
            <p:cNvPr id="11" name="Rechte verbindingslijn 10">
              <a:extLst>
                <a:ext uri="{FF2B5EF4-FFF2-40B4-BE49-F238E27FC236}">
                  <a16:creationId xmlns:a16="http://schemas.microsoft.com/office/drawing/2014/main" id="{CCBC7304-126F-414B-B50F-2A53450999D5}"/>
                </a:ext>
              </a:extLst>
            </p:cNvPr>
            <p:cNvCxnSpPr>
              <a:cxnSpLocks/>
            </p:cNvCxnSpPr>
            <p:nvPr/>
          </p:nvCxnSpPr>
          <p:spPr>
            <a:xfrm>
              <a:off x="720000" y="1301636"/>
              <a:ext cx="7786582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Rechte verbindingslijn 11">
              <a:extLst>
                <a:ext uri="{FF2B5EF4-FFF2-40B4-BE49-F238E27FC236}">
                  <a16:creationId xmlns:a16="http://schemas.microsoft.com/office/drawing/2014/main" id="{A2E3E5DB-99FD-4010-970A-67BB301C3A49}"/>
                </a:ext>
              </a:extLst>
            </p:cNvPr>
            <p:cNvCxnSpPr>
              <a:cxnSpLocks/>
            </p:cNvCxnSpPr>
            <p:nvPr/>
          </p:nvCxnSpPr>
          <p:spPr>
            <a:xfrm>
              <a:off x="720000" y="972771"/>
              <a:ext cx="7786582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9370521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ERD - Elementen in conceptueel datamodel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ECABE3C-BC33-8245-822C-EE2D7505A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83190"/>
            <a:ext cx="8082214" cy="29620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nl-BE" sz="1600" b="1" dirty="0"/>
              <a:t>Grafische weergave </a:t>
            </a:r>
            <a:r>
              <a:rPr lang="nl-BE" sz="1600" b="1" dirty="0" err="1"/>
              <a:t>optionaliteit</a:t>
            </a:r>
            <a:r>
              <a:rPr lang="nl-BE" sz="1600" b="1" dirty="0"/>
              <a:t> in relaties</a:t>
            </a:r>
            <a:br>
              <a:rPr lang="nl-BE" sz="1600" b="1" dirty="0"/>
            </a:br>
            <a:endParaRPr lang="nl-BE" sz="1600" dirty="0"/>
          </a:p>
          <a:p>
            <a:r>
              <a:rPr lang="nl-BE" sz="1600" dirty="0"/>
              <a:t>Chens notatiestijl</a:t>
            </a:r>
          </a:p>
          <a:p>
            <a:pPr lvl="1"/>
            <a:r>
              <a:rPr lang="nl-BE" sz="1600" dirty="0"/>
              <a:t>Totale participatie</a:t>
            </a:r>
          </a:p>
          <a:p>
            <a:pPr lvl="2"/>
            <a:r>
              <a:rPr lang="nl-BE" sz="1600" dirty="0"/>
              <a:t>De lijn wordt dubbel of vet geplaatst indien er minimaal 1 </a:t>
            </a:r>
            <a:r>
              <a:rPr lang="nl-BE" sz="1600" dirty="0" err="1"/>
              <a:t>instance</a:t>
            </a:r>
            <a:r>
              <a:rPr lang="nl-BE" sz="1600" dirty="0"/>
              <a:t> aanwezig moet zijn</a:t>
            </a:r>
          </a:p>
          <a:p>
            <a:pPr lvl="1"/>
            <a:r>
              <a:rPr lang="nl-BE" sz="1600" dirty="0"/>
              <a:t>Partiële participatie</a:t>
            </a:r>
          </a:p>
          <a:p>
            <a:pPr lvl="2"/>
            <a:r>
              <a:rPr lang="nl-BE" sz="1600" dirty="0"/>
              <a:t>De lijn blijft een enkele lijn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46</a:t>
            </a:fld>
            <a:endParaRPr lang="nl-BE" dirty="0"/>
          </a:p>
        </p:txBody>
      </p:sp>
      <p:grpSp>
        <p:nvGrpSpPr>
          <p:cNvPr id="8" name="Groep 7">
            <a:extLst>
              <a:ext uri="{FF2B5EF4-FFF2-40B4-BE49-F238E27FC236}">
                <a16:creationId xmlns:a16="http://schemas.microsoft.com/office/drawing/2014/main" id="{6A6DBE46-782E-4A95-9B6B-2FCA5193F1D0}"/>
              </a:ext>
            </a:extLst>
          </p:cNvPr>
          <p:cNvGrpSpPr/>
          <p:nvPr/>
        </p:nvGrpSpPr>
        <p:grpSpPr>
          <a:xfrm>
            <a:off x="720000" y="939998"/>
            <a:ext cx="7990864" cy="400110"/>
            <a:chOff x="720000" y="939998"/>
            <a:chExt cx="7990864" cy="400110"/>
          </a:xfrm>
        </p:grpSpPr>
        <p:sp>
          <p:nvSpPr>
            <p:cNvPr id="9" name="Tekstvak 8">
              <a:extLst>
                <a:ext uri="{FF2B5EF4-FFF2-40B4-BE49-F238E27FC236}">
                  <a16:creationId xmlns:a16="http://schemas.microsoft.com/office/drawing/2014/main" id="{39B95173-AFDB-466C-9C70-BC059ECC97EC}"/>
                </a:ext>
              </a:extLst>
            </p:cNvPr>
            <p:cNvSpPr txBox="1"/>
            <p:nvPr/>
          </p:nvSpPr>
          <p:spPr>
            <a:xfrm>
              <a:off x="728768" y="939998"/>
              <a:ext cx="7982096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l"/>
              <a:r>
                <a:rPr lang="nl-BE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 Theorie</a:t>
              </a:r>
              <a:endParaRPr lang="nl-BE" sz="2000" dirty="0">
                <a:solidFill>
                  <a:srgbClr val="7D7D7D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ACA1FDDF-C76F-497B-91C8-FF968A4BC6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26025" y="1061013"/>
              <a:ext cx="195072" cy="156057"/>
            </a:xfrm>
            <a:prstGeom prst="rect">
              <a:avLst/>
            </a:prstGeom>
          </p:spPr>
        </p:pic>
        <p:cxnSp>
          <p:nvCxnSpPr>
            <p:cNvPr id="11" name="Rechte verbindingslijn 10">
              <a:extLst>
                <a:ext uri="{FF2B5EF4-FFF2-40B4-BE49-F238E27FC236}">
                  <a16:creationId xmlns:a16="http://schemas.microsoft.com/office/drawing/2014/main" id="{CCBC7304-126F-414B-B50F-2A53450999D5}"/>
                </a:ext>
              </a:extLst>
            </p:cNvPr>
            <p:cNvCxnSpPr>
              <a:cxnSpLocks/>
            </p:cNvCxnSpPr>
            <p:nvPr/>
          </p:nvCxnSpPr>
          <p:spPr>
            <a:xfrm>
              <a:off x="720000" y="1301636"/>
              <a:ext cx="7786582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Rechte verbindingslijn 11">
              <a:extLst>
                <a:ext uri="{FF2B5EF4-FFF2-40B4-BE49-F238E27FC236}">
                  <a16:creationId xmlns:a16="http://schemas.microsoft.com/office/drawing/2014/main" id="{A2E3E5DB-99FD-4010-970A-67BB301C3A49}"/>
                </a:ext>
              </a:extLst>
            </p:cNvPr>
            <p:cNvCxnSpPr>
              <a:cxnSpLocks/>
            </p:cNvCxnSpPr>
            <p:nvPr/>
          </p:nvCxnSpPr>
          <p:spPr>
            <a:xfrm>
              <a:off x="720000" y="972771"/>
              <a:ext cx="7786582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9682308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ERD - Elementen in conceptueel datamodel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ECABE3C-BC33-8245-822C-EE2D7505A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83190"/>
            <a:ext cx="8082214" cy="29620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nl-BE" sz="1600" b="1" dirty="0"/>
              <a:t>Grafische weergave </a:t>
            </a:r>
            <a:r>
              <a:rPr lang="nl-BE" sz="1600" b="1" dirty="0" err="1"/>
              <a:t>optionaliteit</a:t>
            </a:r>
            <a:r>
              <a:rPr lang="nl-BE" sz="1600" b="1" dirty="0"/>
              <a:t> in relaties</a:t>
            </a:r>
            <a:br>
              <a:rPr lang="nl-BE" sz="1600" b="1" dirty="0"/>
            </a:br>
            <a:endParaRPr lang="nl-BE" sz="1600" dirty="0"/>
          </a:p>
          <a:p>
            <a:r>
              <a:rPr lang="nl-BE" sz="1700" dirty="0" err="1"/>
              <a:t>Crows</a:t>
            </a:r>
            <a:r>
              <a:rPr lang="nl-BE" sz="1700" dirty="0"/>
              <a:t> </a:t>
            </a:r>
            <a:r>
              <a:rPr lang="nl-BE" sz="1700" dirty="0" err="1"/>
              <a:t>foot</a:t>
            </a:r>
            <a:r>
              <a:rPr lang="nl-BE" sz="1700" dirty="0"/>
              <a:t> notatiestijl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47</a:t>
            </a:fld>
            <a:endParaRPr lang="nl-BE" dirty="0"/>
          </a:p>
        </p:txBody>
      </p:sp>
      <p:grpSp>
        <p:nvGrpSpPr>
          <p:cNvPr id="8" name="Groep 7">
            <a:extLst>
              <a:ext uri="{FF2B5EF4-FFF2-40B4-BE49-F238E27FC236}">
                <a16:creationId xmlns:a16="http://schemas.microsoft.com/office/drawing/2014/main" id="{6A6DBE46-782E-4A95-9B6B-2FCA5193F1D0}"/>
              </a:ext>
            </a:extLst>
          </p:cNvPr>
          <p:cNvGrpSpPr/>
          <p:nvPr/>
        </p:nvGrpSpPr>
        <p:grpSpPr>
          <a:xfrm>
            <a:off x="720000" y="939998"/>
            <a:ext cx="7990864" cy="400110"/>
            <a:chOff x="720000" y="939998"/>
            <a:chExt cx="7990864" cy="400110"/>
          </a:xfrm>
        </p:grpSpPr>
        <p:sp>
          <p:nvSpPr>
            <p:cNvPr id="9" name="Tekstvak 8">
              <a:extLst>
                <a:ext uri="{FF2B5EF4-FFF2-40B4-BE49-F238E27FC236}">
                  <a16:creationId xmlns:a16="http://schemas.microsoft.com/office/drawing/2014/main" id="{39B95173-AFDB-466C-9C70-BC059ECC97EC}"/>
                </a:ext>
              </a:extLst>
            </p:cNvPr>
            <p:cNvSpPr txBox="1"/>
            <p:nvPr/>
          </p:nvSpPr>
          <p:spPr>
            <a:xfrm>
              <a:off x="728768" y="939998"/>
              <a:ext cx="7982096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l"/>
              <a:r>
                <a:rPr lang="nl-BE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 Theorie</a:t>
              </a:r>
              <a:endParaRPr lang="nl-BE" sz="2000" dirty="0">
                <a:solidFill>
                  <a:srgbClr val="7D7D7D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ACA1FDDF-C76F-497B-91C8-FF968A4BC6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26025" y="1061013"/>
              <a:ext cx="195072" cy="156057"/>
            </a:xfrm>
            <a:prstGeom prst="rect">
              <a:avLst/>
            </a:prstGeom>
          </p:spPr>
        </p:pic>
        <p:cxnSp>
          <p:nvCxnSpPr>
            <p:cNvPr id="11" name="Rechte verbindingslijn 10">
              <a:extLst>
                <a:ext uri="{FF2B5EF4-FFF2-40B4-BE49-F238E27FC236}">
                  <a16:creationId xmlns:a16="http://schemas.microsoft.com/office/drawing/2014/main" id="{CCBC7304-126F-414B-B50F-2A53450999D5}"/>
                </a:ext>
              </a:extLst>
            </p:cNvPr>
            <p:cNvCxnSpPr>
              <a:cxnSpLocks/>
            </p:cNvCxnSpPr>
            <p:nvPr/>
          </p:nvCxnSpPr>
          <p:spPr>
            <a:xfrm>
              <a:off x="720000" y="1301636"/>
              <a:ext cx="7786582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Rechte verbindingslijn 11">
              <a:extLst>
                <a:ext uri="{FF2B5EF4-FFF2-40B4-BE49-F238E27FC236}">
                  <a16:creationId xmlns:a16="http://schemas.microsoft.com/office/drawing/2014/main" id="{A2E3E5DB-99FD-4010-970A-67BB301C3A49}"/>
                </a:ext>
              </a:extLst>
            </p:cNvPr>
            <p:cNvCxnSpPr>
              <a:cxnSpLocks/>
            </p:cNvCxnSpPr>
            <p:nvPr/>
          </p:nvCxnSpPr>
          <p:spPr>
            <a:xfrm>
              <a:off x="720000" y="972771"/>
              <a:ext cx="7786582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4" name="Tabel 4">
            <a:extLst>
              <a:ext uri="{FF2B5EF4-FFF2-40B4-BE49-F238E27FC236}">
                <a16:creationId xmlns:a16="http://schemas.microsoft.com/office/drawing/2014/main" id="{8C269EED-54BA-402D-A524-4F3C2725C9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9507689"/>
              </p:ext>
            </p:extLst>
          </p:nvPr>
        </p:nvGraphicFramePr>
        <p:xfrm>
          <a:off x="921096" y="2461750"/>
          <a:ext cx="5230322" cy="1483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04709">
                  <a:extLst>
                    <a:ext uri="{9D8B030D-6E8A-4147-A177-3AD203B41FA5}">
                      <a16:colId xmlns:a16="http://schemas.microsoft.com/office/drawing/2014/main" val="3619735955"/>
                    </a:ext>
                  </a:extLst>
                </a:gridCol>
                <a:gridCol w="3725613">
                  <a:extLst>
                    <a:ext uri="{9D8B030D-6E8A-4147-A177-3AD203B41FA5}">
                      <a16:colId xmlns:a16="http://schemas.microsoft.com/office/drawing/2014/main" val="9401574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nl-BE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BE" sz="14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Exact 1 (of ook minimaal 1 en maximaal 1)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1796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nl-BE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BE" sz="14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Minimaal 1 of meer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54319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nl-BE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BE" sz="14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Geen of 1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118046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nl-BE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BE" sz="14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Geen, één of meer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3565267"/>
                  </a:ext>
                </a:extLst>
              </a:tr>
            </a:tbl>
          </a:graphicData>
        </a:graphic>
      </p:graphicFrame>
      <p:pic>
        <p:nvPicPr>
          <p:cNvPr id="7" name="Afbeelding 6">
            <a:extLst>
              <a:ext uri="{FF2B5EF4-FFF2-40B4-BE49-F238E27FC236}">
                <a16:creationId xmlns:a16="http://schemas.microsoft.com/office/drawing/2014/main" id="{84328DB8-7430-496B-BCAF-14175BA359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0426" y="2624131"/>
            <a:ext cx="1209524" cy="104762"/>
          </a:xfrm>
          <a:prstGeom prst="rect">
            <a:avLst/>
          </a:prstGeom>
        </p:spPr>
      </p:pic>
      <p:pic>
        <p:nvPicPr>
          <p:cNvPr id="14" name="Afbeelding 13">
            <a:extLst>
              <a:ext uri="{FF2B5EF4-FFF2-40B4-BE49-F238E27FC236}">
                <a16:creationId xmlns:a16="http://schemas.microsoft.com/office/drawing/2014/main" id="{B2F384A3-E01F-4974-96AD-9B402C1F9D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0426" y="2991817"/>
            <a:ext cx="1209524" cy="114286"/>
          </a:xfrm>
          <a:prstGeom prst="rect">
            <a:avLst/>
          </a:prstGeom>
        </p:spPr>
      </p:pic>
      <p:pic>
        <p:nvPicPr>
          <p:cNvPr id="16" name="Afbeelding 15">
            <a:extLst>
              <a:ext uri="{FF2B5EF4-FFF2-40B4-BE49-F238E27FC236}">
                <a16:creationId xmlns:a16="http://schemas.microsoft.com/office/drawing/2014/main" id="{3BD13B76-E3F2-4871-A986-11F33F6269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0426" y="3363832"/>
            <a:ext cx="1209524" cy="104762"/>
          </a:xfrm>
          <a:prstGeom prst="rect">
            <a:avLst/>
          </a:prstGeom>
        </p:spPr>
      </p:pic>
      <p:pic>
        <p:nvPicPr>
          <p:cNvPr id="18" name="Afbeelding 17">
            <a:extLst>
              <a:ext uri="{FF2B5EF4-FFF2-40B4-BE49-F238E27FC236}">
                <a16:creationId xmlns:a16="http://schemas.microsoft.com/office/drawing/2014/main" id="{F8FD97A2-F824-4FA7-8B8B-A489A110522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0426" y="3726323"/>
            <a:ext cx="1209524" cy="1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3621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ERD - Elementen in conceptueel datamodel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ECABE3C-BC33-8245-822C-EE2D7505A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83190"/>
            <a:ext cx="8082214" cy="29620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nl-BE" sz="1600" b="1" dirty="0"/>
              <a:t>Grafische weergave </a:t>
            </a:r>
            <a:r>
              <a:rPr lang="nl-BE" sz="1600" b="1" dirty="0" err="1"/>
              <a:t>optionaliteit</a:t>
            </a:r>
            <a:r>
              <a:rPr lang="nl-BE" sz="1600" b="1" dirty="0"/>
              <a:t> in relaties</a:t>
            </a:r>
            <a:br>
              <a:rPr lang="nl-BE" sz="1600" b="1" dirty="0"/>
            </a:br>
            <a:endParaRPr lang="nl-BE" sz="1600" dirty="0"/>
          </a:p>
          <a:p>
            <a:r>
              <a:rPr lang="nl-BE" sz="1600" dirty="0"/>
              <a:t>We herwerken nu de grafische weergave van relaties zodat deze rekening houden met </a:t>
            </a:r>
            <a:r>
              <a:rPr lang="nl-BE" sz="1600" dirty="0" err="1"/>
              <a:t>optionaliteit</a:t>
            </a:r>
            <a:endParaRPr lang="nl-BE" sz="1600" dirty="0"/>
          </a:p>
          <a:p>
            <a:r>
              <a:rPr lang="nl-BE" sz="1600" b="1" dirty="0"/>
              <a:t>We passen dit altijd toe op een ERD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48</a:t>
            </a:fld>
            <a:endParaRPr lang="nl-BE" dirty="0"/>
          </a:p>
        </p:txBody>
      </p:sp>
      <p:grpSp>
        <p:nvGrpSpPr>
          <p:cNvPr id="8" name="Groep 7">
            <a:extLst>
              <a:ext uri="{FF2B5EF4-FFF2-40B4-BE49-F238E27FC236}">
                <a16:creationId xmlns:a16="http://schemas.microsoft.com/office/drawing/2014/main" id="{6A6DBE46-782E-4A95-9B6B-2FCA5193F1D0}"/>
              </a:ext>
            </a:extLst>
          </p:cNvPr>
          <p:cNvGrpSpPr/>
          <p:nvPr/>
        </p:nvGrpSpPr>
        <p:grpSpPr>
          <a:xfrm>
            <a:off x="720000" y="939998"/>
            <a:ext cx="7990864" cy="400110"/>
            <a:chOff x="720000" y="939998"/>
            <a:chExt cx="7990864" cy="400110"/>
          </a:xfrm>
        </p:grpSpPr>
        <p:sp>
          <p:nvSpPr>
            <p:cNvPr id="9" name="Tekstvak 8">
              <a:extLst>
                <a:ext uri="{FF2B5EF4-FFF2-40B4-BE49-F238E27FC236}">
                  <a16:creationId xmlns:a16="http://schemas.microsoft.com/office/drawing/2014/main" id="{39B95173-AFDB-466C-9C70-BC059ECC97EC}"/>
                </a:ext>
              </a:extLst>
            </p:cNvPr>
            <p:cNvSpPr txBox="1"/>
            <p:nvPr/>
          </p:nvSpPr>
          <p:spPr>
            <a:xfrm>
              <a:off x="728768" y="939998"/>
              <a:ext cx="7982096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l"/>
              <a:r>
                <a:rPr lang="nl-BE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 Theorie</a:t>
              </a:r>
              <a:endParaRPr lang="nl-BE" sz="2000" dirty="0">
                <a:solidFill>
                  <a:srgbClr val="7D7D7D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ACA1FDDF-C76F-497B-91C8-FF968A4BC6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26025" y="1061013"/>
              <a:ext cx="195072" cy="156057"/>
            </a:xfrm>
            <a:prstGeom prst="rect">
              <a:avLst/>
            </a:prstGeom>
          </p:spPr>
        </p:pic>
        <p:cxnSp>
          <p:nvCxnSpPr>
            <p:cNvPr id="11" name="Rechte verbindingslijn 10">
              <a:extLst>
                <a:ext uri="{FF2B5EF4-FFF2-40B4-BE49-F238E27FC236}">
                  <a16:creationId xmlns:a16="http://schemas.microsoft.com/office/drawing/2014/main" id="{CCBC7304-126F-414B-B50F-2A53450999D5}"/>
                </a:ext>
              </a:extLst>
            </p:cNvPr>
            <p:cNvCxnSpPr>
              <a:cxnSpLocks/>
            </p:cNvCxnSpPr>
            <p:nvPr/>
          </p:nvCxnSpPr>
          <p:spPr>
            <a:xfrm>
              <a:off x="720000" y="1301636"/>
              <a:ext cx="7786582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Rechte verbindingslijn 11">
              <a:extLst>
                <a:ext uri="{FF2B5EF4-FFF2-40B4-BE49-F238E27FC236}">
                  <a16:creationId xmlns:a16="http://schemas.microsoft.com/office/drawing/2014/main" id="{A2E3E5DB-99FD-4010-970A-67BB301C3A49}"/>
                </a:ext>
              </a:extLst>
            </p:cNvPr>
            <p:cNvCxnSpPr>
              <a:cxnSpLocks/>
            </p:cNvCxnSpPr>
            <p:nvPr/>
          </p:nvCxnSpPr>
          <p:spPr>
            <a:xfrm>
              <a:off x="720000" y="972771"/>
              <a:ext cx="7786582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8510682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ERD - Elementen in conceptueel datamodel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ECABE3C-BC33-8245-822C-EE2D7505A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83190"/>
            <a:ext cx="8082214" cy="282031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nl-BE" sz="1600" b="1" dirty="0"/>
              <a:t>Grafische weergave kardinaliteit één-op-één rekening houdend met </a:t>
            </a:r>
            <a:r>
              <a:rPr lang="nl-BE" sz="1600" b="1" dirty="0" err="1"/>
              <a:t>optionaliteit</a:t>
            </a:r>
            <a:br>
              <a:rPr lang="nl-BE" sz="1600" b="1" dirty="0"/>
            </a:br>
            <a:endParaRPr lang="nl-BE" sz="1600" dirty="0"/>
          </a:p>
          <a:p>
            <a:r>
              <a:rPr lang="nl-BE" sz="1700" u="sng" dirty="0"/>
              <a:t>Voorbeeld:</a:t>
            </a:r>
            <a:br>
              <a:rPr lang="nl-BE" sz="1700" u="sng" dirty="0"/>
            </a:br>
            <a:r>
              <a:rPr lang="nl-BE" sz="1700" dirty="0"/>
              <a:t>Een persoon heeft exact 1 identiteitsbewijs en een identiteitsbewijs hoort toe aan exact 1 persoon</a:t>
            </a:r>
          </a:p>
          <a:p>
            <a:endParaRPr lang="nl-BE" sz="1700" dirty="0"/>
          </a:p>
          <a:p>
            <a:pPr marL="0" indent="0">
              <a:buNone/>
            </a:pPr>
            <a:br>
              <a:rPr lang="nl-BE" sz="1700" dirty="0"/>
            </a:br>
            <a:endParaRPr lang="nl-BE" sz="1700" dirty="0"/>
          </a:p>
          <a:p>
            <a:endParaRPr lang="nl-BE" sz="1600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49</a:t>
            </a:fld>
            <a:endParaRPr lang="nl-BE" dirty="0"/>
          </a:p>
        </p:txBody>
      </p:sp>
      <p:grpSp>
        <p:nvGrpSpPr>
          <p:cNvPr id="8" name="Groep 7">
            <a:extLst>
              <a:ext uri="{FF2B5EF4-FFF2-40B4-BE49-F238E27FC236}">
                <a16:creationId xmlns:a16="http://schemas.microsoft.com/office/drawing/2014/main" id="{6A6DBE46-782E-4A95-9B6B-2FCA5193F1D0}"/>
              </a:ext>
            </a:extLst>
          </p:cNvPr>
          <p:cNvGrpSpPr/>
          <p:nvPr/>
        </p:nvGrpSpPr>
        <p:grpSpPr>
          <a:xfrm>
            <a:off x="720000" y="939998"/>
            <a:ext cx="7990864" cy="400110"/>
            <a:chOff x="720000" y="939998"/>
            <a:chExt cx="7990864" cy="400110"/>
          </a:xfrm>
        </p:grpSpPr>
        <p:sp>
          <p:nvSpPr>
            <p:cNvPr id="9" name="Tekstvak 8">
              <a:extLst>
                <a:ext uri="{FF2B5EF4-FFF2-40B4-BE49-F238E27FC236}">
                  <a16:creationId xmlns:a16="http://schemas.microsoft.com/office/drawing/2014/main" id="{39B95173-AFDB-466C-9C70-BC059ECC97EC}"/>
                </a:ext>
              </a:extLst>
            </p:cNvPr>
            <p:cNvSpPr txBox="1"/>
            <p:nvPr/>
          </p:nvSpPr>
          <p:spPr>
            <a:xfrm>
              <a:off x="728768" y="939998"/>
              <a:ext cx="7982096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l"/>
              <a:r>
                <a:rPr lang="nl-BE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 Theorie</a:t>
              </a:r>
              <a:endParaRPr lang="nl-BE" sz="2000" dirty="0">
                <a:solidFill>
                  <a:srgbClr val="7D7D7D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ACA1FDDF-C76F-497B-91C8-FF968A4BC6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26025" y="1061013"/>
              <a:ext cx="195072" cy="156057"/>
            </a:xfrm>
            <a:prstGeom prst="rect">
              <a:avLst/>
            </a:prstGeom>
          </p:spPr>
        </p:pic>
        <p:cxnSp>
          <p:nvCxnSpPr>
            <p:cNvPr id="11" name="Rechte verbindingslijn 10">
              <a:extLst>
                <a:ext uri="{FF2B5EF4-FFF2-40B4-BE49-F238E27FC236}">
                  <a16:creationId xmlns:a16="http://schemas.microsoft.com/office/drawing/2014/main" id="{CCBC7304-126F-414B-B50F-2A53450999D5}"/>
                </a:ext>
              </a:extLst>
            </p:cNvPr>
            <p:cNvCxnSpPr>
              <a:cxnSpLocks/>
            </p:cNvCxnSpPr>
            <p:nvPr/>
          </p:nvCxnSpPr>
          <p:spPr>
            <a:xfrm>
              <a:off x="720000" y="1301636"/>
              <a:ext cx="7786582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Rechte verbindingslijn 11">
              <a:extLst>
                <a:ext uri="{FF2B5EF4-FFF2-40B4-BE49-F238E27FC236}">
                  <a16:creationId xmlns:a16="http://schemas.microsoft.com/office/drawing/2014/main" id="{A2E3E5DB-99FD-4010-970A-67BB301C3A49}"/>
                </a:ext>
              </a:extLst>
            </p:cNvPr>
            <p:cNvCxnSpPr>
              <a:cxnSpLocks/>
            </p:cNvCxnSpPr>
            <p:nvPr/>
          </p:nvCxnSpPr>
          <p:spPr>
            <a:xfrm>
              <a:off x="720000" y="972771"/>
              <a:ext cx="7786582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kstvak 4">
            <a:extLst>
              <a:ext uri="{FF2B5EF4-FFF2-40B4-BE49-F238E27FC236}">
                <a16:creationId xmlns:a16="http://schemas.microsoft.com/office/drawing/2014/main" id="{8ED160D7-15DB-486A-A2D0-586106F51211}"/>
              </a:ext>
            </a:extLst>
          </p:cNvPr>
          <p:cNvSpPr txBox="1"/>
          <p:nvPr/>
        </p:nvSpPr>
        <p:spPr>
          <a:xfrm>
            <a:off x="823561" y="3070815"/>
            <a:ext cx="22623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BE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Chens notatiestijl:</a:t>
            </a:r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EFBAF435-709B-42AC-8AC1-920A6DDC076E}"/>
              </a:ext>
            </a:extLst>
          </p:cNvPr>
          <p:cNvSpPr txBox="1"/>
          <p:nvPr/>
        </p:nvSpPr>
        <p:spPr>
          <a:xfrm>
            <a:off x="823561" y="3754040"/>
            <a:ext cx="27448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BE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Crows</a:t>
            </a:r>
            <a:r>
              <a:rPr lang="nl-BE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BE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foot</a:t>
            </a:r>
            <a:r>
              <a:rPr lang="nl-BE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notatiestijl:</a:t>
            </a:r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83FBDC80-9178-4677-B382-C123E127D2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15150" y="2951822"/>
            <a:ext cx="4314286" cy="638095"/>
          </a:xfrm>
          <a:prstGeom prst="rect">
            <a:avLst/>
          </a:prstGeom>
        </p:spPr>
      </p:pic>
      <p:pic>
        <p:nvPicPr>
          <p:cNvPr id="14" name="Afbeelding 13">
            <a:extLst>
              <a:ext uri="{FF2B5EF4-FFF2-40B4-BE49-F238E27FC236}">
                <a16:creationId xmlns:a16="http://schemas.microsoft.com/office/drawing/2014/main" id="{2C14EE9C-F739-4C1F-ACB9-2E80756050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15150" y="3749333"/>
            <a:ext cx="4295238" cy="4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8146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ERD - Inleiding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ECABE3C-BC33-8245-822C-EE2D7505A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83190"/>
            <a:ext cx="6104659" cy="282031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nl-BE" sz="1600" b="1" dirty="0"/>
              <a:t>Wat is een ERD?</a:t>
            </a:r>
            <a:br>
              <a:rPr lang="nl-BE" sz="1600" dirty="0"/>
            </a:br>
            <a:endParaRPr lang="nl-BE" sz="1600" dirty="0">
              <a:solidFill>
                <a:srgbClr val="AD0F0A"/>
              </a:solidFill>
            </a:endParaRPr>
          </a:p>
          <a:p>
            <a:r>
              <a:rPr lang="nl-BE" sz="1600" dirty="0" err="1">
                <a:solidFill>
                  <a:srgbClr val="AD0F0A"/>
                </a:solidFill>
              </a:rPr>
              <a:t>E</a:t>
            </a:r>
            <a:r>
              <a:rPr lang="nl-BE" sz="1600" dirty="0" err="1"/>
              <a:t>ntity</a:t>
            </a:r>
            <a:r>
              <a:rPr lang="nl-BE" sz="1600" dirty="0"/>
              <a:t> </a:t>
            </a:r>
            <a:r>
              <a:rPr lang="nl-BE" sz="1600" dirty="0">
                <a:sym typeface="Wingdings" panose="05000000000000000000" pitchFamily="2" charset="2"/>
              </a:rPr>
              <a:t> Entiteiten in een domein</a:t>
            </a:r>
            <a:endParaRPr lang="nl-BE" sz="1600" dirty="0"/>
          </a:p>
          <a:p>
            <a:r>
              <a:rPr lang="nl-BE" sz="1600" dirty="0" err="1">
                <a:solidFill>
                  <a:srgbClr val="AD0F0A"/>
                </a:solidFill>
              </a:rPr>
              <a:t>R</a:t>
            </a:r>
            <a:r>
              <a:rPr lang="nl-BE" sz="1600" dirty="0" err="1"/>
              <a:t>elationship</a:t>
            </a:r>
            <a:r>
              <a:rPr lang="nl-BE" sz="1600" dirty="0"/>
              <a:t> </a:t>
            </a:r>
            <a:r>
              <a:rPr lang="nl-BE" sz="1600" dirty="0">
                <a:sym typeface="Wingdings" panose="05000000000000000000" pitchFamily="2" charset="2"/>
              </a:rPr>
              <a:t> Relatie(s) tussen entiteiten en hun kardinaliteit</a:t>
            </a:r>
            <a:endParaRPr lang="nl-BE" sz="1600" dirty="0"/>
          </a:p>
          <a:p>
            <a:r>
              <a:rPr lang="nl-BE" sz="1600" dirty="0">
                <a:solidFill>
                  <a:srgbClr val="AD0F0A"/>
                </a:solidFill>
              </a:rPr>
              <a:t>D</a:t>
            </a:r>
            <a:r>
              <a:rPr lang="nl-BE" sz="1600" dirty="0"/>
              <a:t>iagram </a:t>
            </a:r>
            <a:r>
              <a:rPr lang="nl-BE" sz="1600" dirty="0">
                <a:sym typeface="Wingdings" panose="05000000000000000000" pitchFamily="2" charset="2"/>
              </a:rPr>
              <a:t></a:t>
            </a:r>
            <a:r>
              <a:rPr lang="nl-BE" sz="1600" dirty="0"/>
              <a:t> Visuele weergave</a:t>
            </a:r>
          </a:p>
          <a:p>
            <a:endParaRPr lang="nl-BE" sz="1600" dirty="0"/>
          </a:p>
          <a:p>
            <a:r>
              <a:rPr lang="nl-BE" sz="1600" dirty="0">
                <a:solidFill>
                  <a:srgbClr val="AD0F0A"/>
                </a:solidFill>
              </a:rPr>
              <a:t>ERD</a:t>
            </a:r>
            <a:r>
              <a:rPr lang="nl-BE" sz="1600" dirty="0"/>
              <a:t> = Grafische weergave van alle entiteiten en hun relaties inclusief kardinaliteit </a:t>
            </a:r>
          </a:p>
          <a:p>
            <a:r>
              <a:rPr lang="nl-BE" sz="1600" dirty="0"/>
              <a:t>Ontwikkeld door Peter Chen</a:t>
            </a:r>
            <a:endParaRPr lang="nl-BE" sz="2000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5</a:t>
            </a:fld>
            <a:endParaRPr lang="nl-BE" dirty="0"/>
          </a:p>
        </p:txBody>
      </p:sp>
      <p:grpSp>
        <p:nvGrpSpPr>
          <p:cNvPr id="8" name="Groep 7">
            <a:extLst>
              <a:ext uri="{FF2B5EF4-FFF2-40B4-BE49-F238E27FC236}">
                <a16:creationId xmlns:a16="http://schemas.microsoft.com/office/drawing/2014/main" id="{6A6DBE46-782E-4A95-9B6B-2FCA5193F1D0}"/>
              </a:ext>
            </a:extLst>
          </p:cNvPr>
          <p:cNvGrpSpPr/>
          <p:nvPr/>
        </p:nvGrpSpPr>
        <p:grpSpPr>
          <a:xfrm>
            <a:off x="720000" y="939998"/>
            <a:ext cx="7990864" cy="400110"/>
            <a:chOff x="720000" y="939998"/>
            <a:chExt cx="7990864" cy="400110"/>
          </a:xfrm>
        </p:grpSpPr>
        <p:sp>
          <p:nvSpPr>
            <p:cNvPr id="9" name="Tekstvak 8">
              <a:extLst>
                <a:ext uri="{FF2B5EF4-FFF2-40B4-BE49-F238E27FC236}">
                  <a16:creationId xmlns:a16="http://schemas.microsoft.com/office/drawing/2014/main" id="{39B95173-AFDB-466C-9C70-BC059ECC97EC}"/>
                </a:ext>
              </a:extLst>
            </p:cNvPr>
            <p:cNvSpPr txBox="1"/>
            <p:nvPr/>
          </p:nvSpPr>
          <p:spPr>
            <a:xfrm>
              <a:off x="728768" y="939998"/>
              <a:ext cx="7982096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l"/>
              <a:r>
                <a:rPr lang="nl-BE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 Theorie</a:t>
              </a:r>
              <a:endParaRPr lang="nl-BE" sz="2000" dirty="0">
                <a:solidFill>
                  <a:srgbClr val="7D7D7D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ACA1FDDF-C76F-497B-91C8-FF968A4BC6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26025" y="1061013"/>
              <a:ext cx="195072" cy="156057"/>
            </a:xfrm>
            <a:prstGeom prst="rect">
              <a:avLst/>
            </a:prstGeom>
          </p:spPr>
        </p:pic>
        <p:cxnSp>
          <p:nvCxnSpPr>
            <p:cNvPr id="11" name="Rechte verbindingslijn 10">
              <a:extLst>
                <a:ext uri="{FF2B5EF4-FFF2-40B4-BE49-F238E27FC236}">
                  <a16:creationId xmlns:a16="http://schemas.microsoft.com/office/drawing/2014/main" id="{CCBC7304-126F-414B-B50F-2A53450999D5}"/>
                </a:ext>
              </a:extLst>
            </p:cNvPr>
            <p:cNvCxnSpPr>
              <a:cxnSpLocks/>
            </p:cNvCxnSpPr>
            <p:nvPr/>
          </p:nvCxnSpPr>
          <p:spPr>
            <a:xfrm>
              <a:off x="720000" y="1301636"/>
              <a:ext cx="7786582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Rechte verbindingslijn 11">
              <a:extLst>
                <a:ext uri="{FF2B5EF4-FFF2-40B4-BE49-F238E27FC236}">
                  <a16:creationId xmlns:a16="http://schemas.microsoft.com/office/drawing/2014/main" id="{A2E3E5DB-99FD-4010-970A-67BB301C3A49}"/>
                </a:ext>
              </a:extLst>
            </p:cNvPr>
            <p:cNvCxnSpPr>
              <a:cxnSpLocks/>
            </p:cNvCxnSpPr>
            <p:nvPr/>
          </p:nvCxnSpPr>
          <p:spPr>
            <a:xfrm>
              <a:off x="720000" y="972771"/>
              <a:ext cx="7786582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ep 12">
            <a:extLst>
              <a:ext uri="{FF2B5EF4-FFF2-40B4-BE49-F238E27FC236}">
                <a16:creationId xmlns:a16="http://schemas.microsoft.com/office/drawing/2014/main" id="{FF1BD594-12F5-4E6E-827E-D3D72EB77BEA}"/>
              </a:ext>
            </a:extLst>
          </p:cNvPr>
          <p:cNvGrpSpPr/>
          <p:nvPr/>
        </p:nvGrpSpPr>
        <p:grpSpPr>
          <a:xfrm>
            <a:off x="6948205" y="1477600"/>
            <a:ext cx="1567145" cy="2631489"/>
            <a:chOff x="5131221" y="1699100"/>
            <a:chExt cx="1332000" cy="2236643"/>
          </a:xfrm>
        </p:grpSpPr>
        <p:pic>
          <p:nvPicPr>
            <p:cNvPr id="14" name="Afbeelding 13">
              <a:extLst>
                <a:ext uri="{FF2B5EF4-FFF2-40B4-BE49-F238E27FC236}">
                  <a16:creationId xmlns:a16="http://schemas.microsoft.com/office/drawing/2014/main" id="{91DE4748-9848-4FEA-8EEB-ED504D50387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5157774" y="1786656"/>
              <a:ext cx="1286256" cy="1705687"/>
            </a:xfrm>
            <a:prstGeom prst="rect">
              <a:avLst/>
            </a:prstGeom>
          </p:spPr>
        </p:pic>
        <p:sp>
          <p:nvSpPr>
            <p:cNvPr id="15" name="Tekstvak 14">
              <a:extLst>
                <a:ext uri="{FF2B5EF4-FFF2-40B4-BE49-F238E27FC236}">
                  <a16:creationId xmlns:a16="http://schemas.microsoft.com/office/drawing/2014/main" id="{0C979291-A963-4F38-A43D-955A145E9A8C}"/>
                </a:ext>
              </a:extLst>
            </p:cNvPr>
            <p:cNvSpPr txBox="1"/>
            <p:nvPr/>
          </p:nvSpPr>
          <p:spPr>
            <a:xfrm>
              <a:off x="5417189" y="3535633"/>
              <a:ext cx="718298" cy="3400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nl-BE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Peter Chen</a:t>
              </a:r>
              <a:br>
                <a:rPr lang="nl-BE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nl-BE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(Foto: </a:t>
              </a:r>
              <a:r>
                <a:rPr lang="nl-BE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  <a:hlinkClick r:id="rId6"/>
                </a:rPr>
                <a:t>LSU</a:t>
              </a:r>
              <a:r>
                <a:rPr lang="nl-BE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D0EC4244-76F1-4CF3-80DC-C10F5E3264F7}"/>
                </a:ext>
              </a:extLst>
            </p:cNvPr>
            <p:cNvSpPr/>
            <p:nvPr/>
          </p:nvSpPr>
          <p:spPr>
            <a:xfrm>
              <a:off x="5131221" y="1699100"/>
              <a:ext cx="1332000" cy="2236643"/>
            </a:xfrm>
            <a:prstGeom prst="rect">
              <a:avLst/>
            </a:prstGeom>
            <a:noFill/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105030713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ERD - Elementen in conceptueel datamodel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ECABE3C-BC33-8245-822C-EE2D7505A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383190"/>
            <a:ext cx="7982095" cy="282031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nl-BE" sz="1600" b="1" dirty="0"/>
              <a:t>Grafische weergave kardinaliteit één-op-één rekening houdend met </a:t>
            </a:r>
            <a:r>
              <a:rPr lang="nl-BE" sz="1600" b="1" dirty="0" err="1"/>
              <a:t>optionaliteit</a:t>
            </a:r>
            <a:br>
              <a:rPr lang="nl-BE" sz="1600" b="1" dirty="0"/>
            </a:br>
            <a:endParaRPr lang="nl-BE" sz="1600" dirty="0"/>
          </a:p>
          <a:p>
            <a:r>
              <a:rPr lang="nl-BE" sz="1700" u="sng" dirty="0"/>
              <a:t>Voorbeeld:</a:t>
            </a:r>
            <a:br>
              <a:rPr lang="nl-BE" sz="1700" dirty="0"/>
            </a:br>
            <a:r>
              <a:rPr lang="nl-BE" sz="1700" dirty="0"/>
              <a:t>Een persoon kan een vliegbrevet hebben en een vliegbrevet hoort toe aan exact 1 persoon</a:t>
            </a:r>
            <a:br>
              <a:rPr lang="nl-BE" sz="1700" dirty="0"/>
            </a:br>
            <a:endParaRPr lang="nl-BE" sz="1600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50</a:t>
            </a:fld>
            <a:endParaRPr lang="nl-BE" dirty="0"/>
          </a:p>
        </p:txBody>
      </p:sp>
      <p:grpSp>
        <p:nvGrpSpPr>
          <p:cNvPr id="8" name="Groep 7">
            <a:extLst>
              <a:ext uri="{FF2B5EF4-FFF2-40B4-BE49-F238E27FC236}">
                <a16:creationId xmlns:a16="http://schemas.microsoft.com/office/drawing/2014/main" id="{6A6DBE46-782E-4A95-9B6B-2FCA5193F1D0}"/>
              </a:ext>
            </a:extLst>
          </p:cNvPr>
          <p:cNvGrpSpPr/>
          <p:nvPr/>
        </p:nvGrpSpPr>
        <p:grpSpPr>
          <a:xfrm>
            <a:off x="720000" y="939998"/>
            <a:ext cx="7990864" cy="400110"/>
            <a:chOff x="720000" y="939998"/>
            <a:chExt cx="7990864" cy="400110"/>
          </a:xfrm>
        </p:grpSpPr>
        <p:sp>
          <p:nvSpPr>
            <p:cNvPr id="9" name="Tekstvak 8">
              <a:extLst>
                <a:ext uri="{FF2B5EF4-FFF2-40B4-BE49-F238E27FC236}">
                  <a16:creationId xmlns:a16="http://schemas.microsoft.com/office/drawing/2014/main" id="{39B95173-AFDB-466C-9C70-BC059ECC97EC}"/>
                </a:ext>
              </a:extLst>
            </p:cNvPr>
            <p:cNvSpPr txBox="1"/>
            <p:nvPr/>
          </p:nvSpPr>
          <p:spPr>
            <a:xfrm>
              <a:off x="728768" y="939998"/>
              <a:ext cx="7982096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l"/>
              <a:r>
                <a:rPr lang="nl-BE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 Theorie</a:t>
              </a:r>
              <a:endParaRPr lang="nl-BE" sz="2000" dirty="0">
                <a:solidFill>
                  <a:srgbClr val="7D7D7D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ACA1FDDF-C76F-497B-91C8-FF968A4BC6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26025" y="1061013"/>
              <a:ext cx="195072" cy="156057"/>
            </a:xfrm>
            <a:prstGeom prst="rect">
              <a:avLst/>
            </a:prstGeom>
          </p:spPr>
        </p:pic>
        <p:cxnSp>
          <p:nvCxnSpPr>
            <p:cNvPr id="11" name="Rechte verbindingslijn 10">
              <a:extLst>
                <a:ext uri="{FF2B5EF4-FFF2-40B4-BE49-F238E27FC236}">
                  <a16:creationId xmlns:a16="http://schemas.microsoft.com/office/drawing/2014/main" id="{CCBC7304-126F-414B-B50F-2A53450999D5}"/>
                </a:ext>
              </a:extLst>
            </p:cNvPr>
            <p:cNvCxnSpPr>
              <a:cxnSpLocks/>
            </p:cNvCxnSpPr>
            <p:nvPr/>
          </p:nvCxnSpPr>
          <p:spPr>
            <a:xfrm>
              <a:off x="720000" y="1301636"/>
              <a:ext cx="7786582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Rechte verbindingslijn 11">
              <a:extLst>
                <a:ext uri="{FF2B5EF4-FFF2-40B4-BE49-F238E27FC236}">
                  <a16:creationId xmlns:a16="http://schemas.microsoft.com/office/drawing/2014/main" id="{A2E3E5DB-99FD-4010-970A-67BB301C3A49}"/>
                </a:ext>
              </a:extLst>
            </p:cNvPr>
            <p:cNvCxnSpPr>
              <a:cxnSpLocks/>
            </p:cNvCxnSpPr>
            <p:nvPr/>
          </p:nvCxnSpPr>
          <p:spPr>
            <a:xfrm>
              <a:off x="720000" y="972771"/>
              <a:ext cx="7786582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kstvak 17">
            <a:extLst>
              <a:ext uri="{FF2B5EF4-FFF2-40B4-BE49-F238E27FC236}">
                <a16:creationId xmlns:a16="http://schemas.microsoft.com/office/drawing/2014/main" id="{2BB69227-788D-47DE-AC3F-1C3544D63203}"/>
              </a:ext>
            </a:extLst>
          </p:cNvPr>
          <p:cNvSpPr txBox="1"/>
          <p:nvPr/>
        </p:nvSpPr>
        <p:spPr>
          <a:xfrm>
            <a:off x="823561" y="3070815"/>
            <a:ext cx="22623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BE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Chens notatiestijl:</a:t>
            </a:r>
          </a:p>
        </p:txBody>
      </p:sp>
      <p:sp>
        <p:nvSpPr>
          <p:cNvPr id="19" name="Tekstvak 18">
            <a:extLst>
              <a:ext uri="{FF2B5EF4-FFF2-40B4-BE49-F238E27FC236}">
                <a16:creationId xmlns:a16="http://schemas.microsoft.com/office/drawing/2014/main" id="{13BAA5B4-E65E-477B-89B0-5604169702AC}"/>
              </a:ext>
            </a:extLst>
          </p:cNvPr>
          <p:cNvSpPr txBox="1"/>
          <p:nvPr/>
        </p:nvSpPr>
        <p:spPr>
          <a:xfrm>
            <a:off x="823561" y="3754040"/>
            <a:ext cx="27448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BE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Crows</a:t>
            </a:r>
            <a:r>
              <a:rPr lang="nl-BE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BE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foot</a:t>
            </a:r>
            <a:r>
              <a:rPr lang="nl-BE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notatiestijl:</a:t>
            </a:r>
          </a:p>
        </p:txBody>
      </p:sp>
      <p:pic>
        <p:nvPicPr>
          <p:cNvPr id="21" name="Afbeelding 20">
            <a:extLst>
              <a:ext uri="{FF2B5EF4-FFF2-40B4-BE49-F238E27FC236}">
                <a16:creationId xmlns:a16="http://schemas.microsoft.com/office/drawing/2014/main" id="{0B5DD9EF-6D34-4F36-ABA8-4FA3CED78C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3277" y="3749333"/>
            <a:ext cx="4295238" cy="409524"/>
          </a:xfrm>
          <a:prstGeom prst="rect">
            <a:avLst/>
          </a:prstGeom>
        </p:spPr>
      </p:pic>
      <p:pic>
        <p:nvPicPr>
          <p:cNvPr id="25" name="Afbeelding 24">
            <a:extLst>
              <a:ext uri="{FF2B5EF4-FFF2-40B4-BE49-F238E27FC236}">
                <a16:creationId xmlns:a16="http://schemas.microsoft.com/office/drawing/2014/main" id="{38B1A272-8228-420B-8668-97A148CD4D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03277" y="2951822"/>
            <a:ext cx="4314286" cy="6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63771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ERD - Elementen in conceptueel datamodel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ECABE3C-BC33-8245-822C-EE2D7505A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83190"/>
            <a:ext cx="8082214" cy="282031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nl-BE" sz="1600" b="1" dirty="0"/>
              <a:t>Grafische weergave kardinaliteit één-op-veel rekening houdend met </a:t>
            </a:r>
            <a:r>
              <a:rPr lang="nl-BE" sz="1600" b="1" dirty="0" err="1"/>
              <a:t>optionaliteit</a:t>
            </a:r>
            <a:br>
              <a:rPr lang="nl-BE" sz="1600" b="1" dirty="0"/>
            </a:br>
            <a:endParaRPr lang="nl-BE" sz="1600" dirty="0"/>
          </a:p>
          <a:p>
            <a:r>
              <a:rPr lang="nl-BE" sz="1700" u="sng" dirty="0"/>
              <a:t>Voorbeeld:</a:t>
            </a:r>
            <a:br>
              <a:rPr lang="nl-BE" sz="1700" dirty="0"/>
            </a:br>
            <a:r>
              <a:rPr lang="nl-BE" sz="1700" dirty="0"/>
              <a:t>Een appartementsgebouw bestaat uit minstens 1 of meerdere appartementen en een appartement maakt deel uit van exact 1 appartementsgebouw</a:t>
            </a:r>
            <a:br>
              <a:rPr lang="nl-BE" sz="1700" dirty="0"/>
            </a:br>
            <a:endParaRPr lang="nl-BE" sz="1600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51</a:t>
            </a:fld>
            <a:endParaRPr lang="nl-BE" dirty="0"/>
          </a:p>
        </p:txBody>
      </p:sp>
      <p:grpSp>
        <p:nvGrpSpPr>
          <p:cNvPr id="8" name="Groep 7">
            <a:extLst>
              <a:ext uri="{FF2B5EF4-FFF2-40B4-BE49-F238E27FC236}">
                <a16:creationId xmlns:a16="http://schemas.microsoft.com/office/drawing/2014/main" id="{6A6DBE46-782E-4A95-9B6B-2FCA5193F1D0}"/>
              </a:ext>
            </a:extLst>
          </p:cNvPr>
          <p:cNvGrpSpPr/>
          <p:nvPr/>
        </p:nvGrpSpPr>
        <p:grpSpPr>
          <a:xfrm>
            <a:off x="720000" y="939998"/>
            <a:ext cx="7990864" cy="400110"/>
            <a:chOff x="720000" y="939998"/>
            <a:chExt cx="7990864" cy="400110"/>
          </a:xfrm>
        </p:grpSpPr>
        <p:sp>
          <p:nvSpPr>
            <p:cNvPr id="9" name="Tekstvak 8">
              <a:extLst>
                <a:ext uri="{FF2B5EF4-FFF2-40B4-BE49-F238E27FC236}">
                  <a16:creationId xmlns:a16="http://schemas.microsoft.com/office/drawing/2014/main" id="{39B95173-AFDB-466C-9C70-BC059ECC97EC}"/>
                </a:ext>
              </a:extLst>
            </p:cNvPr>
            <p:cNvSpPr txBox="1"/>
            <p:nvPr/>
          </p:nvSpPr>
          <p:spPr>
            <a:xfrm>
              <a:off x="728768" y="939998"/>
              <a:ext cx="7982096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l"/>
              <a:r>
                <a:rPr lang="nl-BE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 Theorie</a:t>
              </a:r>
              <a:endParaRPr lang="nl-BE" sz="2000" dirty="0">
                <a:solidFill>
                  <a:srgbClr val="7D7D7D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ACA1FDDF-C76F-497B-91C8-FF968A4BC6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26025" y="1061013"/>
              <a:ext cx="195072" cy="156057"/>
            </a:xfrm>
            <a:prstGeom prst="rect">
              <a:avLst/>
            </a:prstGeom>
          </p:spPr>
        </p:pic>
        <p:cxnSp>
          <p:nvCxnSpPr>
            <p:cNvPr id="11" name="Rechte verbindingslijn 10">
              <a:extLst>
                <a:ext uri="{FF2B5EF4-FFF2-40B4-BE49-F238E27FC236}">
                  <a16:creationId xmlns:a16="http://schemas.microsoft.com/office/drawing/2014/main" id="{CCBC7304-126F-414B-B50F-2A53450999D5}"/>
                </a:ext>
              </a:extLst>
            </p:cNvPr>
            <p:cNvCxnSpPr>
              <a:cxnSpLocks/>
            </p:cNvCxnSpPr>
            <p:nvPr/>
          </p:nvCxnSpPr>
          <p:spPr>
            <a:xfrm>
              <a:off x="720000" y="1301636"/>
              <a:ext cx="7786582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Rechte verbindingslijn 11">
              <a:extLst>
                <a:ext uri="{FF2B5EF4-FFF2-40B4-BE49-F238E27FC236}">
                  <a16:creationId xmlns:a16="http://schemas.microsoft.com/office/drawing/2014/main" id="{A2E3E5DB-99FD-4010-970A-67BB301C3A49}"/>
                </a:ext>
              </a:extLst>
            </p:cNvPr>
            <p:cNvCxnSpPr>
              <a:cxnSpLocks/>
            </p:cNvCxnSpPr>
            <p:nvPr/>
          </p:nvCxnSpPr>
          <p:spPr>
            <a:xfrm>
              <a:off x="720000" y="972771"/>
              <a:ext cx="7786582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kstvak 14">
            <a:extLst>
              <a:ext uri="{FF2B5EF4-FFF2-40B4-BE49-F238E27FC236}">
                <a16:creationId xmlns:a16="http://schemas.microsoft.com/office/drawing/2014/main" id="{77E07D23-4886-424C-86A7-D2830D91CDB5}"/>
              </a:ext>
            </a:extLst>
          </p:cNvPr>
          <p:cNvSpPr txBox="1"/>
          <p:nvPr/>
        </p:nvSpPr>
        <p:spPr>
          <a:xfrm>
            <a:off x="823561" y="3070815"/>
            <a:ext cx="22623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BE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Chens notatiestijl:</a:t>
            </a:r>
          </a:p>
        </p:txBody>
      </p:sp>
      <p:sp>
        <p:nvSpPr>
          <p:cNvPr id="16" name="Tekstvak 15">
            <a:extLst>
              <a:ext uri="{FF2B5EF4-FFF2-40B4-BE49-F238E27FC236}">
                <a16:creationId xmlns:a16="http://schemas.microsoft.com/office/drawing/2014/main" id="{5192AAD5-7C4A-4C21-B49F-E9FA1B99B535}"/>
              </a:ext>
            </a:extLst>
          </p:cNvPr>
          <p:cNvSpPr txBox="1"/>
          <p:nvPr/>
        </p:nvSpPr>
        <p:spPr>
          <a:xfrm>
            <a:off x="823561" y="3754040"/>
            <a:ext cx="27448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BE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Crows</a:t>
            </a:r>
            <a:r>
              <a:rPr lang="nl-BE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BE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foot</a:t>
            </a:r>
            <a:r>
              <a:rPr lang="nl-BE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notatiestijl:</a:t>
            </a: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4CA63606-3621-45CD-A3FF-FDF39E4831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6200" y="2951822"/>
            <a:ext cx="4314286" cy="638095"/>
          </a:xfrm>
          <a:prstGeom prst="rect">
            <a:avLst/>
          </a:prstGeom>
        </p:spPr>
      </p:pic>
      <p:pic>
        <p:nvPicPr>
          <p:cNvPr id="13" name="Afbeelding 12">
            <a:extLst>
              <a:ext uri="{FF2B5EF4-FFF2-40B4-BE49-F238E27FC236}">
                <a16:creationId xmlns:a16="http://schemas.microsoft.com/office/drawing/2014/main" id="{D37BAE20-3CFB-435B-8BEF-01A79AAC93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06200" y="3749333"/>
            <a:ext cx="4295238" cy="4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54511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ERD - Elementen in conceptueel datamodel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ECABE3C-BC33-8245-822C-EE2D7505A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83190"/>
            <a:ext cx="8082214" cy="282031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nl-BE" sz="1600" b="1" dirty="0"/>
              <a:t>Grafische weergave kardinaliteit één-op-veel rekening houdend met </a:t>
            </a:r>
            <a:r>
              <a:rPr lang="nl-BE" sz="1600" b="1" dirty="0" err="1"/>
              <a:t>optionaliteit</a:t>
            </a:r>
            <a:br>
              <a:rPr lang="nl-BE" sz="1600" b="1" dirty="0"/>
            </a:br>
            <a:endParaRPr lang="nl-BE" sz="1600" dirty="0"/>
          </a:p>
          <a:p>
            <a:r>
              <a:rPr lang="nl-BE" sz="1700" u="sng" dirty="0"/>
              <a:t>Voorbeeld:</a:t>
            </a:r>
            <a:br>
              <a:rPr lang="nl-BE" sz="1700" dirty="0"/>
            </a:br>
            <a:r>
              <a:rPr lang="nl-BE" sz="1700" dirty="0"/>
              <a:t>Een medewerker kan 0, 1 of meerdere beoordelingen hebben gekregen en een beoordeling hoort altijd bij exact 1 medewerker</a:t>
            </a:r>
            <a:br>
              <a:rPr lang="nl-BE" sz="1700" dirty="0"/>
            </a:br>
            <a:endParaRPr lang="nl-BE" sz="1600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52</a:t>
            </a:fld>
            <a:endParaRPr lang="nl-BE" dirty="0"/>
          </a:p>
        </p:txBody>
      </p:sp>
      <p:grpSp>
        <p:nvGrpSpPr>
          <p:cNvPr id="8" name="Groep 7">
            <a:extLst>
              <a:ext uri="{FF2B5EF4-FFF2-40B4-BE49-F238E27FC236}">
                <a16:creationId xmlns:a16="http://schemas.microsoft.com/office/drawing/2014/main" id="{6A6DBE46-782E-4A95-9B6B-2FCA5193F1D0}"/>
              </a:ext>
            </a:extLst>
          </p:cNvPr>
          <p:cNvGrpSpPr/>
          <p:nvPr/>
        </p:nvGrpSpPr>
        <p:grpSpPr>
          <a:xfrm>
            <a:off x="720000" y="939998"/>
            <a:ext cx="7990864" cy="400110"/>
            <a:chOff x="720000" y="939998"/>
            <a:chExt cx="7990864" cy="400110"/>
          </a:xfrm>
        </p:grpSpPr>
        <p:sp>
          <p:nvSpPr>
            <p:cNvPr id="9" name="Tekstvak 8">
              <a:extLst>
                <a:ext uri="{FF2B5EF4-FFF2-40B4-BE49-F238E27FC236}">
                  <a16:creationId xmlns:a16="http://schemas.microsoft.com/office/drawing/2014/main" id="{39B95173-AFDB-466C-9C70-BC059ECC97EC}"/>
                </a:ext>
              </a:extLst>
            </p:cNvPr>
            <p:cNvSpPr txBox="1"/>
            <p:nvPr/>
          </p:nvSpPr>
          <p:spPr>
            <a:xfrm>
              <a:off x="728768" y="939998"/>
              <a:ext cx="7982096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l"/>
              <a:r>
                <a:rPr lang="nl-BE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 Theorie</a:t>
              </a:r>
              <a:endParaRPr lang="nl-BE" sz="2000" dirty="0">
                <a:solidFill>
                  <a:srgbClr val="7D7D7D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ACA1FDDF-C76F-497B-91C8-FF968A4BC6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26025" y="1061013"/>
              <a:ext cx="195072" cy="156057"/>
            </a:xfrm>
            <a:prstGeom prst="rect">
              <a:avLst/>
            </a:prstGeom>
          </p:spPr>
        </p:pic>
        <p:cxnSp>
          <p:nvCxnSpPr>
            <p:cNvPr id="11" name="Rechte verbindingslijn 10">
              <a:extLst>
                <a:ext uri="{FF2B5EF4-FFF2-40B4-BE49-F238E27FC236}">
                  <a16:creationId xmlns:a16="http://schemas.microsoft.com/office/drawing/2014/main" id="{CCBC7304-126F-414B-B50F-2A53450999D5}"/>
                </a:ext>
              </a:extLst>
            </p:cNvPr>
            <p:cNvCxnSpPr>
              <a:cxnSpLocks/>
            </p:cNvCxnSpPr>
            <p:nvPr/>
          </p:nvCxnSpPr>
          <p:spPr>
            <a:xfrm>
              <a:off x="720000" y="1301636"/>
              <a:ext cx="7786582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Rechte verbindingslijn 11">
              <a:extLst>
                <a:ext uri="{FF2B5EF4-FFF2-40B4-BE49-F238E27FC236}">
                  <a16:creationId xmlns:a16="http://schemas.microsoft.com/office/drawing/2014/main" id="{A2E3E5DB-99FD-4010-970A-67BB301C3A49}"/>
                </a:ext>
              </a:extLst>
            </p:cNvPr>
            <p:cNvCxnSpPr>
              <a:cxnSpLocks/>
            </p:cNvCxnSpPr>
            <p:nvPr/>
          </p:nvCxnSpPr>
          <p:spPr>
            <a:xfrm>
              <a:off x="720000" y="972771"/>
              <a:ext cx="7786582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kstvak 14">
            <a:extLst>
              <a:ext uri="{FF2B5EF4-FFF2-40B4-BE49-F238E27FC236}">
                <a16:creationId xmlns:a16="http://schemas.microsoft.com/office/drawing/2014/main" id="{77E07D23-4886-424C-86A7-D2830D91CDB5}"/>
              </a:ext>
            </a:extLst>
          </p:cNvPr>
          <p:cNvSpPr txBox="1"/>
          <p:nvPr/>
        </p:nvSpPr>
        <p:spPr>
          <a:xfrm>
            <a:off x="823561" y="3070815"/>
            <a:ext cx="22623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BE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Chens notatiestijl:</a:t>
            </a:r>
          </a:p>
        </p:txBody>
      </p:sp>
      <p:sp>
        <p:nvSpPr>
          <p:cNvPr id="16" name="Tekstvak 15">
            <a:extLst>
              <a:ext uri="{FF2B5EF4-FFF2-40B4-BE49-F238E27FC236}">
                <a16:creationId xmlns:a16="http://schemas.microsoft.com/office/drawing/2014/main" id="{5192AAD5-7C4A-4C21-B49F-E9FA1B99B535}"/>
              </a:ext>
            </a:extLst>
          </p:cNvPr>
          <p:cNvSpPr txBox="1"/>
          <p:nvPr/>
        </p:nvSpPr>
        <p:spPr>
          <a:xfrm>
            <a:off x="823561" y="3754040"/>
            <a:ext cx="27448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BE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Crows</a:t>
            </a:r>
            <a:r>
              <a:rPr lang="nl-BE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BE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foot</a:t>
            </a:r>
            <a:r>
              <a:rPr lang="nl-BE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notatiestijl:</a:t>
            </a:r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9271AD10-F843-49E1-AF81-63E87F200E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13757" y="3749333"/>
            <a:ext cx="4295238" cy="409524"/>
          </a:xfrm>
          <a:prstGeom prst="rect">
            <a:avLst/>
          </a:prstGeom>
        </p:spPr>
      </p:pic>
      <p:pic>
        <p:nvPicPr>
          <p:cNvPr id="17" name="Afbeelding 16">
            <a:extLst>
              <a:ext uri="{FF2B5EF4-FFF2-40B4-BE49-F238E27FC236}">
                <a16:creationId xmlns:a16="http://schemas.microsoft.com/office/drawing/2014/main" id="{F05A7BBE-5E6B-49FF-9DE9-0647261E26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06200" y="2951822"/>
            <a:ext cx="4314286" cy="6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82088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ERD - Elementen in conceptueel datamodel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ECABE3C-BC33-8245-822C-EE2D7505A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383190"/>
            <a:ext cx="8213070" cy="282031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nl-BE" sz="1600" b="1" dirty="0"/>
              <a:t>Grafische weergave kardinaliteit meer-op-meer rekening houdend met </a:t>
            </a:r>
            <a:r>
              <a:rPr lang="nl-BE" sz="1600" b="1" dirty="0" err="1"/>
              <a:t>optionaliteit</a:t>
            </a:r>
            <a:br>
              <a:rPr lang="nl-BE" sz="1600" b="1" dirty="0"/>
            </a:br>
            <a:endParaRPr lang="nl-BE" sz="1600" dirty="0"/>
          </a:p>
          <a:p>
            <a:r>
              <a:rPr lang="nl-BE" sz="1700" u="sng" dirty="0"/>
              <a:t>Voorbeeld:</a:t>
            </a:r>
            <a:br>
              <a:rPr lang="nl-BE" sz="1700" dirty="0"/>
            </a:br>
            <a:r>
              <a:rPr lang="nl-BE" sz="1700" dirty="0"/>
              <a:t>Een visser kan deelnemen aan 0, 1 of meerdere wedstrijden en aan een wedstrijd neemt minstens 1 visser deel</a:t>
            </a:r>
            <a:br>
              <a:rPr lang="nl-BE" sz="1700" dirty="0"/>
            </a:br>
            <a:endParaRPr lang="nl-BE" sz="1600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53</a:t>
            </a:fld>
            <a:endParaRPr lang="nl-BE" dirty="0"/>
          </a:p>
        </p:txBody>
      </p:sp>
      <p:grpSp>
        <p:nvGrpSpPr>
          <p:cNvPr id="8" name="Groep 7">
            <a:extLst>
              <a:ext uri="{FF2B5EF4-FFF2-40B4-BE49-F238E27FC236}">
                <a16:creationId xmlns:a16="http://schemas.microsoft.com/office/drawing/2014/main" id="{6A6DBE46-782E-4A95-9B6B-2FCA5193F1D0}"/>
              </a:ext>
            </a:extLst>
          </p:cNvPr>
          <p:cNvGrpSpPr/>
          <p:nvPr/>
        </p:nvGrpSpPr>
        <p:grpSpPr>
          <a:xfrm>
            <a:off x="720000" y="939998"/>
            <a:ext cx="7990864" cy="400110"/>
            <a:chOff x="720000" y="939998"/>
            <a:chExt cx="7990864" cy="400110"/>
          </a:xfrm>
        </p:grpSpPr>
        <p:sp>
          <p:nvSpPr>
            <p:cNvPr id="9" name="Tekstvak 8">
              <a:extLst>
                <a:ext uri="{FF2B5EF4-FFF2-40B4-BE49-F238E27FC236}">
                  <a16:creationId xmlns:a16="http://schemas.microsoft.com/office/drawing/2014/main" id="{39B95173-AFDB-466C-9C70-BC059ECC97EC}"/>
                </a:ext>
              </a:extLst>
            </p:cNvPr>
            <p:cNvSpPr txBox="1"/>
            <p:nvPr/>
          </p:nvSpPr>
          <p:spPr>
            <a:xfrm>
              <a:off x="728768" y="939998"/>
              <a:ext cx="7982096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l"/>
              <a:r>
                <a:rPr lang="nl-BE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 Theorie</a:t>
              </a:r>
              <a:endParaRPr lang="nl-BE" sz="2000" dirty="0">
                <a:solidFill>
                  <a:srgbClr val="7D7D7D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ACA1FDDF-C76F-497B-91C8-FF968A4BC6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26025" y="1061013"/>
              <a:ext cx="195072" cy="156057"/>
            </a:xfrm>
            <a:prstGeom prst="rect">
              <a:avLst/>
            </a:prstGeom>
          </p:spPr>
        </p:pic>
        <p:cxnSp>
          <p:nvCxnSpPr>
            <p:cNvPr id="11" name="Rechte verbindingslijn 10">
              <a:extLst>
                <a:ext uri="{FF2B5EF4-FFF2-40B4-BE49-F238E27FC236}">
                  <a16:creationId xmlns:a16="http://schemas.microsoft.com/office/drawing/2014/main" id="{CCBC7304-126F-414B-B50F-2A53450999D5}"/>
                </a:ext>
              </a:extLst>
            </p:cNvPr>
            <p:cNvCxnSpPr>
              <a:cxnSpLocks/>
            </p:cNvCxnSpPr>
            <p:nvPr/>
          </p:nvCxnSpPr>
          <p:spPr>
            <a:xfrm>
              <a:off x="720000" y="1301636"/>
              <a:ext cx="7786582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Rechte verbindingslijn 11">
              <a:extLst>
                <a:ext uri="{FF2B5EF4-FFF2-40B4-BE49-F238E27FC236}">
                  <a16:creationId xmlns:a16="http://schemas.microsoft.com/office/drawing/2014/main" id="{A2E3E5DB-99FD-4010-970A-67BB301C3A49}"/>
                </a:ext>
              </a:extLst>
            </p:cNvPr>
            <p:cNvCxnSpPr>
              <a:cxnSpLocks/>
            </p:cNvCxnSpPr>
            <p:nvPr/>
          </p:nvCxnSpPr>
          <p:spPr>
            <a:xfrm>
              <a:off x="720000" y="972771"/>
              <a:ext cx="7786582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kstvak 14">
            <a:extLst>
              <a:ext uri="{FF2B5EF4-FFF2-40B4-BE49-F238E27FC236}">
                <a16:creationId xmlns:a16="http://schemas.microsoft.com/office/drawing/2014/main" id="{77E07D23-4886-424C-86A7-D2830D91CDB5}"/>
              </a:ext>
            </a:extLst>
          </p:cNvPr>
          <p:cNvSpPr txBox="1"/>
          <p:nvPr/>
        </p:nvSpPr>
        <p:spPr>
          <a:xfrm>
            <a:off x="823561" y="3070815"/>
            <a:ext cx="22623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BE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Chens notatiestijl:</a:t>
            </a:r>
          </a:p>
        </p:txBody>
      </p:sp>
      <p:sp>
        <p:nvSpPr>
          <p:cNvPr id="16" name="Tekstvak 15">
            <a:extLst>
              <a:ext uri="{FF2B5EF4-FFF2-40B4-BE49-F238E27FC236}">
                <a16:creationId xmlns:a16="http://schemas.microsoft.com/office/drawing/2014/main" id="{5192AAD5-7C4A-4C21-B49F-E9FA1B99B535}"/>
              </a:ext>
            </a:extLst>
          </p:cNvPr>
          <p:cNvSpPr txBox="1"/>
          <p:nvPr/>
        </p:nvSpPr>
        <p:spPr>
          <a:xfrm>
            <a:off x="823561" y="3754040"/>
            <a:ext cx="27448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BE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Crows</a:t>
            </a:r>
            <a:r>
              <a:rPr lang="nl-BE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BE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foot</a:t>
            </a:r>
            <a:r>
              <a:rPr lang="nl-BE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notatiestijl:</a:t>
            </a:r>
          </a:p>
        </p:txBody>
      </p:sp>
      <p:pic>
        <p:nvPicPr>
          <p:cNvPr id="20" name="Afbeelding 19">
            <a:extLst>
              <a:ext uri="{FF2B5EF4-FFF2-40B4-BE49-F238E27FC236}">
                <a16:creationId xmlns:a16="http://schemas.microsoft.com/office/drawing/2014/main" id="{1CFB06E4-3920-4172-B8A4-7FB04FE188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94709" y="2951822"/>
            <a:ext cx="4314286" cy="638095"/>
          </a:xfrm>
          <a:prstGeom prst="rect">
            <a:avLst/>
          </a:prstGeom>
        </p:spPr>
      </p:pic>
      <p:pic>
        <p:nvPicPr>
          <p:cNvPr id="22" name="Afbeelding 21">
            <a:extLst>
              <a:ext uri="{FF2B5EF4-FFF2-40B4-BE49-F238E27FC236}">
                <a16:creationId xmlns:a16="http://schemas.microsoft.com/office/drawing/2014/main" id="{8F4C0668-1CCA-483F-8E40-900C266B64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04233" y="3754909"/>
            <a:ext cx="4295238" cy="4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50080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ERD - Elementen in conceptueel datamodel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ECABE3C-BC33-8245-822C-EE2D7505A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000" y="1440000"/>
            <a:ext cx="8305200" cy="2810695"/>
          </a:xfrm>
        </p:spPr>
        <p:txBody>
          <a:bodyPr>
            <a:noAutofit/>
          </a:bodyPr>
          <a:lstStyle/>
          <a:p>
            <a:r>
              <a:rPr lang="nl-BE" sz="1600" dirty="0"/>
              <a:t>ERD uitgewerkt in Chens notatie kan snel onoverzichtelijk worden vanwege de vele figuren</a:t>
            </a:r>
          </a:p>
          <a:p>
            <a:r>
              <a:rPr lang="nl-BE" sz="1600" dirty="0"/>
              <a:t>Mengvormen van notatie bestaan (bv. Chens notatie met kardinaliteit in </a:t>
            </a:r>
            <a:r>
              <a:rPr lang="nl-BE" sz="1600" dirty="0" err="1"/>
              <a:t>Crows</a:t>
            </a:r>
            <a:r>
              <a:rPr lang="nl-BE" sz="1600" dirty="0"/>
              <a:t> </a:t>
            </a:r>
            <a:r>
              <a:rPr lang="nl-BE" sz="1600" dirty="0" err="1"/>
              <a:t>foot</a:t>
            </a:r>
            <a:r>
              <a:rPr lang="nl-BE" sz="1600" dirty="0"/>
              <a:t>)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54</a:t>
            </a:fld>
            <a:endParaRPr lang="nl-BE" dirty="0"/>
          </a:p>
        </p:txBody>
      </p:sp>
      <p:grpSp>
        <p:nvGrpSpPr>
          <p:cNvPr id="7" name="Groep 6">
            <a:extLst>
              <a:ext uri="{FF2B5EF4-FFF2-40B4-BE49-F238E27FC236}">
                <a16:creationId xmlns:a16="http://schemas.microsoft.com/office/drawing/2014/main" id="{D029D5A1-E55D-42C3-BDC9-54D21A954650}"/>
              </a:ext>
            </a:extLst>
          </p:cNvPr>
          <p:cNvGrpSpPr/>
          <p:nvPr/>
        </p:nvGrpSpPr>
        <p:grpSpPr>
          <a:xfrm>
            <a:off x="612000" y="968773"/>
            <a:ext cx="8305200" cy="328865"/>
            <a:chOff x="612000" y="972771"/>
            <a:chExt cx="8305200" cy="328865"/>
          </a:xfrm>
        </p:grpSpPr>
        <p:sp>
          <p:nvSpPr>
            <p:cNvPr id="8" name="Tekstvak 7">
              <a:extLst>
                <a:ext uri="{FF2B5EF4-FFF2-40B4-BE49-F238E27FC236}">
                  <a16:creationId xmlns:a16="http://schemas.microsoft.com/office/drawing/2014/main" id="{7FA4D928-E4CE-44E5-8A50-DAB9110C4394}"/>
                </a:ext>
              </a:extLst>
            </p:cNvPr>
            <p:cNvSpPr txBox="1"/>
            <p:nvPr/>
          </p:nvSpPr>
          <p:spPr>
            <a:xfrm>
              <a:off x="728768" y="1008748"/>
              <a:ext cx="7982096" cy="2520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noAutofit/>
            </a:bodyPr>
            <a:lstStyle/>
            <a:p>
              <a:pPr algn="l"/>
              <a:r>
                <a:rPr lang="nl-BE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</a:t>
              </a:r>
              <a:r>
                <a:rPr lang="nl-BE" dirty="0">
                  <a:solidFill>
                    <a:srgbClr val="7D7D7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Aandachtspunten</a:t>
              </a:r>
              <a:endParaRPr lang="nl-BE" sz="2000" dirty="0">
                <a:solidFill>
                  <a:srgbClr val="7D7D7D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3C5409BA-F9BE-4E64-9527-FF3B4A4330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40800" y="1075691"/>
              <a:ext cx="158007" cy="140451"/>
            </a:xfrm>
            <a:prstGeom prst="rect">
              <a:avLst/>
            </a:prstGeom>
          </p:spPr>
        </p:pic>
        <p:cxnSp>
          <p:nvCxnSpPr>
            <p:cNvPr id="10" name="Rechte verbindingslijn 9">
              <a:extLst>
                <a:ext uri="{FF2B5EF4-FFF2-40B4-BE49-F238E27FC236}">
                  <a16:creationId xmlns:a16="http://schemas.microsoft.com/office/drawing/2014/main" id="{8C4F3CDD-7EA8-46ED-AE31-2786FE2C60A4}"/>
                </a:ext>
              </a:extLst>
            </p:cNvPr>
            <p:cNvCxnSpPr>
              <a:cxnSpLocks/>
            </p:cNvCxnSpPr>
            <p:nvPr/>
          </p:nvCxnSpPr>
          <p:spPr>
            <a:xfrm>
              <a:off x="612000" y="1301636"/>
              <a:ext cx="8305200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Rechte verbindingslijn 10">
              <a:extLst>
                <a:ext uri="{FF2B5EF4-FFF2-40B4-BE49-F238E27FC236}">
                  <a16:creationId xmlns:a16="http://schemas.microsoft.com/office/drawing/2014/main" id="{75F17C50-E16B-4B03-8D1C-49ED89081B54}"/>
                </a:ext>
              </a:extLst>
            </p:cNvPr>
            <p:cNvCxnSpPr>
              <a:cxnSpLocks/>
            </p:cNvCxnSpPr>
            <p:nvPr/>
          </p:nvCxnSpPr>
          <p:spPr>
            <a:xfrm>
              <a:off x="612000" y="972771"/>
              <a:ext cx="8305200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4215991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E4B304-2DE3-F24E-99A6-73CE5CA3B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b="0" dirty="0"/>
              <a:t>Gegevensanalyse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5F04B32D-BE96-E54F-AD6E-D4120B8E2B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ERD - Associatieve entiteiten</a:t>
            </a:r>
          </a:p>
        </p:txBody>
      </p:sp>
    </p:spTree>
    <p:extLst>
      <p:ext uri="{BB962C8B-B14F-4D97-AF65-F5344CB8AC3E}">
        <p14:creationId xmlns:p14="http://schemas.microsoft.com/office/powerpoint/2010/main" val="327158692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ERD - Associatieve entiteiten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ECABE3C-BC33-8245-822C-EE2D7505A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83190"/>
            <a:ext cx="8082214" cy="29620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nl-BE" sz="1600" b="1" dirty="0"/>
              <a:t>Hoe veel-op-veel relaties modelleren?</a:t>
            </a:r>
            <a:br>
              <a:rPr lang="nl-BE" sz="1600" b="1" dirty="0"/>
            </a:br>
            <a:endParaRPr lang="nl-BE" sz="1600" dirty="0"/>
          </a:p>
          <a:p>
            <a:r>
              <a:rPr lang="nl-BE" sz="1600" dirty="0"/>
              <a:t>Hoe kan ik op een relationele manier </a:t>
            </a:r>
          </a:p>
          <a:p>
            <a:pPr lvl="1"/>
            <a:r>
              <a:rPr lang="nl-BE" sz="1600" dirty="0"/>
              <a:t>Meerdere wedstrijden in een </a:t>
            </a:r>
            <a:r>
              <a:rPr lang="nl-BE" sz="1600" dirty="0" err="1"/>
              <a:t>instance</a:t>
            </a:r>
            <a:r>
              <a:rPr lang="nl-BE" sz="1600" dirty="0"/>
              <a:t> van de entiteit visser bewaren?</a:t>
            </a:r>
          </a:p>
          <a:p>
            <a:pPr lvl="1"/>
            <a:r>
              <a:rPr lang="nl-BE" sz="1600" dirty="0"/>
              <a:t>Meerdere vissers in een </a:t>
            </a:r>
            <a:r>
              <a:rPr lang="nl-BE" sz="1600" dirty="0" err="1"/>
              <a:t>instance</a:t>
            </a:r>
            <a:r>
              <a:rPr lang="nl-BE" sz="1600" dirty="0"/>
              <a:t> van de entiteit wedstrijd bewaren?</a:t>
            </a:r>
            <a:br>
              <a:rPr lang="nl-BE" sz="1600" dirty="0"/>
            </a:br>
            <a:endParaRPr lang="nl-BE" sz="1600" dirty="0"/>
          </a:p>
          <a:p>
            <a:pPr marL="342900" lvl="1" indent="0">
              <a:buNone/>
            </a:pPr>
            <a:endParaRPr lang="nl-BE" sz="1600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56</a:t>
            </a:fld>
            <a:endParaRPr lang="nl-BE" dirty="0"/>
          </a:p>
        </p:txBody>
      </p:sp>
      <p:grpSp>
        <p:nvGrpSpPr>
          <p:cNvPr id="8" name="Groep 7">
            <a:extLst>
              <a:ext uri="{FF2B5EF4-FFF2-40B4-BE49-F238E27FC236}">
                <a16:creationId xmlns:a16="http://schemas.microsoft.com/office/drawing/2014/main" id="{6A6DBE46-782E-4A95-9B6B-2FCA5193F1D0}"/>
              </a:ext>
            </a:extLst>
          </p:cNvPr>
          <p:cNvGrpSpPr/>
          <p:nvPr/>
        </p:nvGrpSpPr>
        <p:grpSpPr>
          <a:xfrm>
            <a:off x="720000" y="939998"/>
            <a:ext cx="7990864" cy="400110"/>
            <a:chOff x="720000" y="939998"/>
            <a:chExt cx="7990864" cy="400110"/>
          </a:xfrm>
        </p:grpSpPr>
        <p:sp>
          <p:nvSpPr>
            <p:cNvPr id="9" name="Tekstvak 8">
              <a:extLst>
                <a:ext uri="{FF2B5EF4-FFF2-40B4-BE49-F238E27FC236}">
                  <a16:creationId xmlns:a16="http://schemas.microsoft.com/office/drawing/2014/main" id="{39B95173-AFDB-466C-9C70-BC059ECC97EC}"/>
                </a:ext>
              </a:extLst>
            </p:cNvPr>
            <p:cNvSpPr txBox="1"/>
            <p:nvPr/>
          </p:nvSpPr>
          <p:spPr>
            <a:xfrm>
              <a:off x="728768" y="939998"/>
              <a:ext cx="7982096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l"/>
              <a:r>
                <a:rPr lang="nl-BE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 Theorie</a:t>
              </a:r>
              <a:endParaRPr lang="nl-BE" sz="2000" dirty="0">
                <a:solidFill>
                  <a:srgbClr val="7D7D7D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ACA1FDDF-C76F-497B-91C8-FF968A4BC6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26025" y="1061013"/>
              <a:ext cx="195072" cy="156057"/>
            </a:xfrm>
            <a:prstGeom prst="rect">
              <a:avLst/>
            </a:prstGeom>
          </p:spPr>
        </p:pic>
        <p:cxnSp>
          <p:nvCxnSpPr>
            <p:cNvPr id="11" name="Rechte verbindingslijn 10">
              <a:extLst>
                <a:ext uri="{FF2B5EF4-FFF2-40B4-BE49-F238E27FC236}">
                  <a16:creationId xmlns:a16="http://schemas.microsoft.com/office/drawing/2014/main" id="{CCBC7304-126F-414B-B50F-2A53450999D5}"/>
                </a:ext>
              </a:extLst>
            </p:cNvPr>
            <p:cNvCxnSpPr>
              <a:cxnSpLocks/>
            </p:cNvCxnSpPr>
            <p:nvPr/>
          </p:nvCxnSpPr>
          <p:spPr>
            <a:xfrm>
              <a:off x="720000" y="1301636"/>
              <a:ext cx="7786582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Rechte verbindingslijn 11">
              <a:extLst>
                <a:ext uri="{FF2B5EF4-FFF2-40B4-BE49-F238E27FC236}">
                  <a16:creationId xmlns:a16="http://schemas.microsoft.com/office/drawing/2014/main" id="{A2E3E5DB-99FD-4010-970A-67BB301C3A49}"/>
                </a:ext>
              </a:extLst>
            </p:cNvPr>
            <p:cNvCxnSpPr>
              <a:cxnSpLocks/>
            </p:cNvCxnSpPr>
            <p:nvPr/>
          </p:nvCxnSpPr>
          <p:spPr>
            <a:xfrm>
              <a:off x="720000" y="972771"/>
              <a:ext cx="7786582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4267667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ERD - Associatieve entiteiten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ECABE3C-BC33-8245-822C-EE2D7505A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83190"/>
            <a:ext cx="8082214" cy="29620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nl-BE" sz="1600" b="1" dirty="0"/>
              <a:t>Hoe veel-op-veel relaties modelleren?</a:t>
            </a:r>
            <a:br>
              <a:rPr lang="nl-BE" sz="1600" b="1" dirty="0"/>
            </a:br>
            <a:endParaRPr lang="nl-BE" sz="1600" dirty="0"/>
          </a:p>
          <a:p>
            <a:pPr marL="342900" lvl="1" indent="0">
              <a:buNone/>
            </a:pPr>
            <a:endParaRPr lang="nl-BE" sz="1600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57</a:t>
            </a:fld>
            <a:endParaRPr lang="nl-BE" dirty="0"/>
          </a:p>
        </p:txBody>
      </p:sp>
      <p:grpSp>
        <p:nvGrpSpPr>
          <p:cNvPr id="8" name="Groep 7">
            <a:extLst>
              <a:ext uri="{FF2B5EF4-FFF2-40B4-BE49-F238E27FC236}">
                <a16:creationId xmlns:a16="http://schemas.microsoft.com/office/drawing/2014/main" id="{6A6DBE46-782E-4A95-9B6B-2FCA5193F1D0}"/>
              </a:ext>
            </a:extLst>
          </p:cNvPr>
          <p:cNvGrpSpPr/>
          <p:nvPr/>
        </p:nvGrpSpPr>
        <p:grpSpPr>
          <a:xfrm>
            <a:off x="720000" y="939998"/>
            <a:ext cx="7990864" cy="400110"/>
            <a:chOff x="720000" y="939998"/>
            <a:chExt cx="7990864" cy="400110"/>
          </a:xfrm>
        </p:grpSpPr>
        <p:sp>
          <p:nvSpPr>
            <p:cNvPr id="9" name="Tekstvak 8">
              <a:extLst>
                <a:ext uri="{FF2B5EF4-FFF2-40B4-BE49-F238E27FC236}">
                  <a16:creationId xmlns:a16="http://schemas.microsoft.com/office/drawing/2014/main" id="{39B95173-AFDB-466C-9C70-BC059ECC97EC}"/>
                </a:ext>
              </a:extLst>
            </p:cNvPr>
            <p:cNvSpPr txBox="1"/>
            <p:nvPr/>
          </p:nvSpPr>
          <p:spPr>
            <a:xfrm>
              <a:off x="728768" y="939998"/>
              <a:ext cx="7982096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l"/>
              <a:r>
                <a:rPr lang="nl-BE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 Theorie</a:t>
              </a:r>
              <a:endParaRPr lang="nl-BE" sz="2000" dirty="0">
                <a:solidFill>
                  <a:srgbClr val="7D7D7D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ACA1FDDF-C76F-497B-91C8-FF968A4BC6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26025" y="1061013"/>
              <a:ext cx="195072" cy="156057"/>
            </a:xfrm>
            <a:prstGeom prst="rect">
              <a:avLst/>
            </a:prstGeom>
          </p:spPr>
        </p:pic>
        <p:cxnSp>
          <p:nvCxnSpPr>
            <p:cNvPr id="11" name="Rechte verbindingslijn 10">
              <a:extLst>
                <a:ext uri="{FF2B5EF4-FFF2-40B4-BE49-F238E27FC236}">
                  <a16:creationId xmlns:a16="http://schemas.microsoft.com/office/drawing/2014/main" id="{CCBC7304-126F-414B-B50F-2A53450999D5}"/>
                </a:ext>
              </a:extLst>
            </p:cNvPr>
            <p:cNvCxnSpPr>
              <a:cxnSpLocks/>
            </p:cNvCxnSpPr>
            <p:nvPr/>
          </p:nvCxnSpPr>
          <p:spPr>
            <a:xfrm>
              <a:off x="720000" y="1301636"/>
              <a:ext cx="7786582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Rechte verbindingslijn 11">
              <a:extLst>
                <a:ext uri="{FF2B5EF4-FFF2-40B4-BE49-F238E27FC236}">
                  <a16:creationId xmlns:a16="http://schemas.microsoft.com/office/drawing/2014/main" id="{A2E3E5DB-99FD-4010-970A-67BB301C3A49}"/>
                </a:ext>
              </a:extLst>
            </p:cNvPr>
            <p:cNvCxnSpPr>
              <a:cxnSpLocks/>
            </p:cNvCxnSpPr>
            <p:nvPr/>
          </p:nvCxnSpPr>
          <p:spPr>
            <a:xfrm>
              <a:off x="720000" y="972771"/>
              <a:ext cx="7786582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3" name="Tabel 12">
            <a:extLst>
              <a:ext uri="{FF2B5EF4-FFF2-40B4-BE49-F238E27FC236}">
                <a16:creationId xmlns:a16="http://schemas.microsoft.com/office/drawing/2014/main" id="{42535E20-C47C-41BE-9F9B-1F74873D04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4385137"/>
              </p:ext>
            </p:extLst>
          </p:nvPr>
        </p:nvGraphicFramePr>
        <p:xfrm>
          <a:off x="2178505" y="2341459"/>
          <a:ext cx="2044146" cy="1493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9093">
                  <a:extLst>
                    <a:ext uri="{9D8B030D-6E8A-4147-A177-3AD203B41FA5}">
                      <a16:colId xmlns:a16="http://schemas.microsoft.com/office/drawing/2014/main" val="1365209366"/>
                    </a:ext>
                  </a:extLst>
                </a:gridCol>
                <a:gridCol w="1685053">
                  <a:extLst>
                    <a:ext uri="{9D8B030D-6E8A-4147-A177-3AD203B41FA5}">
                      <a16:colId xmlns:a16="http://schemas.microsoft.com/office/drawing/2014/main" val="1820243788"/>
                    </a:ext>
                  </a:extLst>
                </a:gridCol>
              </a:tblGrid>
              <a:tr h="218380">
                <a:tc>
                  <a:txBody>
                    <a:bodyPr/>
                    <a:lstStyle/>
                    <a:p>
                      <a:r>
                        <a:rPr lang="nl-BE" dirty="0" err="1"/>
                        <a:t>Id</a:t>
                      </a:r>
                      <a:endParaRPr lang="nl-BE" dirty="0"/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Naam</a:t>
                      </a: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8029107"/>
                  </a:ext>
                </a:extLst>
              </a:tr>
              <a:tr h="223979">
                <a:tc>
                  <a:txBody>
                    <a:bodyPr/>
                    <a:lstStyle/>
                    <a:p>
                      <a:r>
                        <a:rPr lang="nl-BE" dirty="0"/>
                        <a:t>1</a:t>
                      </a: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BE" sz="1400" dirty="0"/>
                        <a:t>Jan</a:t>
                      </a:r>
                      <a:endParaRPr lang="nl-BE" dirty="0"/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5816076"/>
                  </a:ext>
                </a:extLst>
              </a:tr>
              <a:tr h="218380">
                <a:tc>
                  <a:txBody>
                    <a:bodyPr/>
                    <a:lstStyle/>
                    <a:p>
                      <a:r>
                        <a:rPr lang="nl-BE" dirty="0"/>
                        <a:t>2</a:t>
                      </a: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Harry</a:t>
                      </a: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1576011"/>
                  </a:ext>
                </a:extLst>
              </a:tr>
              <a:tr h="218380">
                <a:tc>
                  <a:txBody>
                    <a:bodyPr/>
                    <a:lstStyle/>
                    <a:p>
                      <a:r>
                        <a:rPr lang="nl-BE" dirty="0"/>
                        <a:t>3</a:t>
                      </a: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Ken</a:t>
                      </a: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0867201"/>
                  </a:ext>
                </a:extLst>
              </a:tr>
              <a:tr h="218380">
                <a:tc>
                  <a:txBody>
                    <a:bodyPr/>
                    <a:lstStyle/>
                    <a:p>
                      <a:r>
                        <a:rPr lang="nl-BE" dirty="0"/>
                        <a:t>4</a:t>
                      </a: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Kris</a:t>
                      </a: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71101939"/>
                  </a:ext>
                </a:extLst>
              </a:tr>
            </a:tbl>
          </a:graphicData>
        </a:graphic>
      </p:graphicFrame>
      <p:sp>
        <p:nvSpPr>
          <p:cNvPr id="7" name="Tekstvak 6">
            <a:extLst>
              <a:ext uri="{FF2B5EF4-FFF2-40B4-BE49-F238E27FC236}">
                <a16:creationId xmlns:a16="http://schemas.microsoft.com/office/drawing/2014/main" id="{8F23F48C-9F1A-4EAE-8130-636B89F9C49B}"/>
              </a:ext>
            </a:extLst>
          </p:cNvPr>
          <p:cNvSpPr txBox="1"/>
          <p:nvPr/>
        </p:nvSpPr>
        <p:spPr>
          <a:xfrm>
            <a:off x="2825571" y="1956747"/>
            <a:ext cx="7500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BE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Visser</a:t>
            </a:r>
          </a:p>
        </p:txBody>
      </p:sp>
      <p:sp>
        <p:nvSpPr>
          <p:cNvPr id="14" name="Tekstvak 13">
            <a:extLst>
              <a:ext uri="{FF2B5EF4-FFF2-40B4-BE49-F238E27FC236}">
                <a16:creationId xmlns:a16="http://schemas.microsoft.com/office/drawing/2014/main" id="{02250B23-A876-4098-8990-E47B66B121C3}"/>
              </a:ext>
            </a:extLst>
          </p:cNvPr>
          <p:cNvSpPr txBox="1"/>
          <p:nvPr/>
        </p:nvSpPr>
        <p:spPr>
          <a:xfrm>
            <a:off x="5803314" y="1956747"/>
            <a:ext cx="10353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BE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Wedstrijd</a:t>
            </a:r>
          </a:p>
        </p:txBody>
      </p:sp>
      <p:graphicFrame>
        <p:nvGraphicFramePr>
          <p:cNvPr id="15" name="Tabel 14">
            <a:extLst>
              <a:ext uri="{FF2B5EF4-FFF2-40B4-BE49-F238E27FC236}">
                <a16:creationId xmlns:a16="http://schemas.microsoft.com/office/drawing/2014/main" id="{27DA6EEC-C8A8-4EFF-9192-B9EF548446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758471"/>
              </p:ext>
            </p:extLst>
          </p:nvPr>
        </p:nvGraphicFramePr>
        <p:xfrm>
          <a:off x="5298915" y="2341459"/>
          <a:ext cx="2044146" cy="1493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9093">
                  <a:extLst>
                    <a:ext uri="{9D8B030D-6E8A-4147-A177-3AD203B41FA5}">
                      <a16:colId xmlns:a16="http://schemas.microsoft.com/office/drawing/2014/main" val="1365209366"/>
                    </a:ext>
                  </a:extLst>
                </a:gridCol>
                <a:gridCol w="1685053">
                  <a:extLst>
                    <a:ext uri="{9D8B030D-6E8A-4147-A177-3AD203B41FA5}">
                      <a16:colId xmlns:a16="http://schemas.microsoft.com/office/drawing/2014/main" val="1820243788"/>
                    </a:ext>
                  </a:extLst>
                </a:gridCol>
              </a:tblGrid>
              <a:tr h="218380">
                <a:tc>
                  <a:txBody>
                    <a:bodyPr/>
                    <a:lstStyle/>
                    <a:p>
                      <a:r>
                        <a:rPr lang="nl-BE" dirty="0" err="1"/>
                        <a:t>Id</a:t>
                      </a:r>
                      <a:endParaRPr lang="nl-BE" dirty="0"/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Datum</a:t>
                      </a: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8029107"/>
                  </a:ext>
                </a:extLst>
              </a:tr>
              <a:tr h="223979">
                <a:tc>
                  <a:txBody>
                    <a:bodyPr/>
                    <a:lstStyle/>
                    <a:p>
                      <a:r>
                        <a:rPr lang="nl-BE" dirty="0"/>
                        <a:t>10</a:t>
                      </a: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BE" sz="1400" dirty="0"/>
                        <a:t>01-07-2019</a:t>
                      </a:r>
                      <a:endParaRPr lang="nl-BE" dirty="0"/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5816076"/>
                  </a:ext>
                </a:extLst>
              </a:tr>
              <a:tr h="218380">
                <a:tc>
                  <a:txBody>
                    <a:bodyPr/>
                    <a:lstStyle/>
                    <a:p>
                      <a:r>
                        <a:rPr lang="nl-BE" dirty="0"/>
                        <a:t>50</a:t>
                      </a: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14-07-2019</a:t>
                      </a: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1576011"/>
                  </a:ext>
                </a:extLst>
              </a:tr>
              <a:tr h="218380">
                <a:tc>
                  <a:txBody>
                    <a:bodyPr/>
                    <a:lstStyle/>
                    <a:p>
                      <a:r>
                        <a:rPr lang="nl-BE" dirty="0"/>
                        <a:t>80</a:t>
                      </a: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04-08-2019</a:t>
                      </a: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0867201"/>
                  </a:ext>
                </a:extLst>
              </a:tr>
              <a:tr h="218380">
                <a:tc>
                  <a:txBody>
                    <a:bodyPr/>
                    <a:lstStyle/>
                    <a:p>
                      <a:r>
                        <a:rPr lang="nl-BE" dirty="0"/>
                        <a:t>90</a:t>
                      </a: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11-08-2019</a:t>
                      </a: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711019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4525011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ERD - Associatieve entiteiten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ECABE3C-BC33-8245-822C-EE2D7505A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83190"/>
            <a:ext cx="8082214" cy="29620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nl-BE" sz="1600" b="1" dirty="0"/>
              <a:t>Hoe veel-op-veel relaties modelleren?</a:t>
            </a:r>
            <a:br>
              <a:rPr lang="nl-BE" sz="1600" b="1" dirty="0"/>
            </a:br>
            <a:endParaRPr lang="nl-BE" sz="1600" dirty="0"/>
          </a:p>
          <a:p>
            <a:pPr marL="342900" lvl="1" indent="0">
              <a:buNone/>
            </a:pPr>
            <a:endParaRPr lang="nl-BE" sz="1600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58</a:t>
            </a:fld>
            <a:endParaRPr lang="nl-BE" dirty="0"/>
          </a:p>
        </p:txBody>
      </p:sp>
      <p:grpSp>
        <p:nvGrpSpPr>
          <p:cNvPr id="8" name="Groep 7">
            <a:extLst>
              <a:ext uri="{FF2B5EF4-FFF2-40B4-BE49-F238E27FC236}">
                <a16:creationId xmlns:a16="http://schemas.microsoft.com/office/drawing/2014/main" id="{6A6DBE46-782E-4A95-9B6B-2FCA5193F1D0}"/>
              </a:ext>
            </a:extLst>
          </p:cNvPr>
          <p:cNvGrpSpPr/>
          <p:nvPr/>
        </p:nvGrpSpPr>
        <p:grpSpPr>
          <a:xfrm>
            <a:off x="720000" y="939998"/>
            <a:ext cx="7990864" cy="400110"/>
            <a:chOff x="720000" y="939998"/>
            <a:chExt cx="7990864" cy="400110"/>
          </a:xfrm>
        </p:grpSpPr>
        <p:sp>
          <p:nvSpPr>
            <p:cNvPr id="9" name="Tekstvak 8">
              <a:extLst>
                <a:ext uri="{FF2B5EF4-FFF2-40B4-BE49-F238E27FC236}">
                  <a16:creationId xmlns:a16="http://schemas.microsoft.com/office/drawing/2014/main" id="{39B95173-AFDB-466C-9C70-BC059ECC97EC}"/>
                </a:ext>
              </a:extLst>
            </p:cNvPr>
            <p:cNvSpPr txBox="1"/>
            <p:nvPr/>
          </p:nvSpPr>
          <p:spPr>
            <a:xfrm>
              <a:off x="728768" y="939998"/>
              <a:ext cx="7982096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l"/>
              <a:r>
                <a:rPr lang="nl-BE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 Theorie</a:t>
              </a:r>
              <a:endParaRPr lang="nl-BE" sz="2000" dirty="0">
                <a:solidFill>
                  <a:srgbClr val="7D7D7D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ACA1FDDF-C76F-497B-91C8-FF968A4BC6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26025" y="1061013"/>
              <a:ext cx="195072" cy="156057"/>
            </a:xfrm>
            <a:prstGeom prst="rect">
              <a:avLst/>
            </a:prstGeom>
          </p:spPr>
        </p:pic>
        <p:cxnSp>
          <p:nvCxnSpPr>
            <p:cNvPr id="11" name="Rechte verbindingslijn 10">
              <a:extLst>
                <a:ext uri="{FF2B5EF4-FFF2-40B4-BE49-F238E27FC236}">
                  <a16:creationId xmlns:a16="http://schemas.microsoft.com/office/drawing/2014/main" id="{CCBC7304-126F-414B-B50F-2A53450999D5}"/>
                </a:ext>
              </a:extLst>
            </p:cNvPr>
            <p:cNvCxnSpPr>
              <a:cxnSpLocks/>
            </p:cNvCxnSpPr>
            <p:nvPr/>
          </p:nvCxnSpPr>
          <p:spPr>
            <a:xfrm>
              <a:off x="720000" y="1301636"/>
              <a:ext cx="7786582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Rechte verbindingslijn 11">
              <a:extLst>
                <a:ext uri="{FF2B5EF4-FFF2-40B4-BE49-F238E27FC236}">
                  <a16:creationId xmlns:a16="http://schemas.microsoft.com/office/drawing/2014/main" id="{A2E3E5DB-99FD-4010-970A-67BB301C3A49}"/>
                </a:ext>
              </a:extLst>
            </p:cNvPr>
            <p:cNvCxnSpPr>
              <a:cxnSpLocks/>
            </p:cNvCxnSpPr>
            <p:nvPr/>
          </p:nvCxnSpPr>
          <p:spPr>
            <a:xfrm>
              <a:off x="720000" y="972771"/>
              <a:ext cx="7786582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3" name="Tabel 12">
            <a:extLst>
              <a:ext uri="{FF2B5EF4-FFF2-40B4-BE49-F238E27FC236}">
                <a16:creationId xmlns:a16="http://schemas.microsoft.com/office/drawing/2014/main" id="{42535E20-C47C-41BE-9F9B-1F74873D04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5673327"/>
              </p:ext>
            </p:extLst>
          </p:nvPr>
        </p:nvGraphicFramePr>
        <p:xfrm>
          <a:off x="2045394" y="2352964"/>
          <a:ext cx="2310367" cy="1493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2870">
                  <a:extLst>
                    <a:ext uri="{9D8B030D-6E8A-4147-A177-3AD203B41FA5}">
                      <a16:colId xmlns:a16="http://schemas.microsoft.com/office/drawing/2014/main" val="1365209366"/>
                    </a:ext>
                  </a:extLst>
                </a:gridCol>
                <a:gridCol w="949361">
                  <a:extLst>
                    <a:ext uri="{9D8B030D-6E8A-4147-A177-3AD203B41FA5}">
                      <a16:colId xmlns:a16="http://schemas.microsoft.com/office/drawing/2014/main" val="1820243788"/>
                    </a:ext>
                  </a:extLst>
                </a:gridCol>
                <a:gridCol w="1038136">
                  <a:extLst>
                    <a:ext uri="{9D8B030D-6E8A-4147-A177-3AD203B41FA5}">
                      <a16:colId xmlns:a16="http://schemas.microsoft.com/office/drawing/2014/main" val="127157247"/>
                    </a:ext>
                  </a:extLst>
                </a:gridCol>
              </a:tblGrid>
              <a:tr h="218380">
                <a:tc>
                  <a:txBody>
                    <a:bodyPr/>
                    <a:lstStyle/>
                    <a:p>
                      <a:r>
                        <a:rPr lang="nl-BE" dirty="0" err="1"/>
                        <a:t>Id</a:t>
                      </a:r>
                      <a:endParaRPr lang="nl-BE" dirty="0"/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Naam</a:t>
                      </a: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BE" dirty="0" err="1"/>
                        <a:t>WedstrijdId</a:t>
                      </a:r>
                      <a:endParaRPr lang="nl-BE" dirty="0"/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8029107"/>
                  </a:ext>
                </a:extLst>
              </a:tr>
              <a:tr h="223979">
                <a:tc>
                  <a:txBody>
                    <a:bodyPr/>
                    <a:lstStyle/>
                    <a:p>
                      <a:r>
                        <a:rPr lang="nl-BE" dirty="0"/>
                        <a:t>1</a:t>
                      </a: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BE" sz="1400" dirty="0"/>
                        <a:t>Jan</a:t>
                      </a:r>
                      <a:endParaRPr lang="nl-BE" dirty="0"/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10,80,90</a:t>
                      </a: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5816076"/>
                  </a:ext>
                </a:extLst>
              </a:tr>
              <a:tr h="218380">
                <a:tc>
                  <a:txBody>
                    <a:bodyPr/>
                    <a:lstStyle/>
                    <a:p>
                      <a:r>
                        <a:rPr lang="nl-BE" dirty="0"/>
                        <a:t>2</a:t>
                      </a: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Harry</a:t>
                      </a: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10,50</a:t>
                      </a: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1576011"/>
                  </a:ext>
                </a:extLst>
              </a:tr>
              <a:tr h="218380">
                <a:tc>
                  <a:txBody>
                    <a:bodyPr/>
                    <a:lstStyle/>
                    <a:p>
                      <a:r>
                        <a:rPr lang="nl-BE" dirty="0"/>
                        <a:t>3</a:t>
                      </a: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Ken</a:t>
                      </a: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10,50,90</a:t>
                      </a: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0867201"/>
                  </a:ext>
                </a:extLst>
              </a:tr>
              <a:tr h="218380">
                <a:tc>
                  <a:txBody>
                    <a:bodyPr/>
                    <a:lstStyle/>
                    <a:p>
                      <a:r>
                        <a:rPr lang="nl-BE" dirty="0"/>
                        <a:t>4</a:t>
                      </a: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Kris</a:t>
                      </a: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50,80,90</a:t>
                      </a: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71101939"/>
                  </a:ext>
                </a:extLst>
              </a:tr>
            </a:tbl>
          </a:graphicData>
        </a:graphic>
      </p:graphicFrame>
      <p:sp>
        <p:nvSpPr>
          <p:cNvPr id="7" name="Tekstvak 6">
            <a:extLst>
              <a:ext uri="{FF2B5EF4-FFF2-40B4-BE49-F238E27FC236}">
                <a16:creationId xmlns:a16="http://schemas.microsoft.com/office/drawing/2014/main" id="{8F23F48C-9F1A-4EAE-8130-636B89F9C49B}"/>
              </a:ext>
            </a:extLst>
          </p:cNvPr>
          <p:cNvSpPr txBox="1"/>
          <p:nvPr/>
        </p:nvSpPr>
        <p:spPr>
          <a:xfrm>
            <a:off x="2825571" y="1956747"/>
            <a:ext cx="7500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BE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Visser</a:t>
            </a:r>
          </a:p>
        </p:txBody>
      </p:sp>
      <p:sp>
        <p:nvSpPr>
          <p:cNvPr id="14" name="Tekstvak 13">
            <a:extLst>
              <a:ext uri="{FF2B5EF4-FFF2-40B4-BE49-F238E27FC236}">
                <a16:creationId xmlns:a16="http://schemas.microsoft.com/office/drawing/2014/main" id="{02250B23-A876-4098-8990-E47B66B121C3}"/>
              </a:ext>
            </a:extLst>
          </p:cNvPr>
          <p:cNvSpPr txBox="1"/>
          <p:nvPr/>
        </p:nvSpPr>
        <p:spPr>
          <a:xfrm>
            <a:off x="5803314" y="1956747"/>
            <a:ext cx="10353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BE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Wedstrijd</a:t>
            </a:r>
          </a:p>
        </p:txBody>
      </p:sp>
      <p:graphicFrame>
        <p:nvGraphicFramePr>
          <p:cNvPr id="15" name="Tabel 14">
            <a:extLst>
              <a:ext uri="{FF2B5EF4-FFF2-40B4-BE49-F238E27FC236}">
                <a16:creationId xmlns:a16="http://schemas.microsoft.com/office/drawing/2014/main" id="{27DA6EEC-C8A8-4EFF-9192-B9EF548446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4292169"/>
              </p:ext>
            </p:extLst>
          </p:nvPr>
        </p:nvGraphicFramePr>
        <p:xfrm>
          <a:off x="4995450" y="2352964"/>
          <a:ext cx="2651076" cy="1493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2155">
                  <a:extLst>
                    <a:ext uri="{9D8B030D-6E8A-4147-A177-3AD203B41FA5}">
                      <a16:colId xmlns:a16="http://schemas.microsoft.com/office/drawing/2014/main" val="1365209366"/>
                    </a:ext>
                  </a:extLst>
                </a:gridCol>
                <a:gridCol w="1122136">
                  <a:extLst>
                    <a:ext uri="{9D8B030D-6E8A-4147-A177-3AD203B41FA5}">
                      <a16:colId xmlns:a16="http://schemas.microsoft.com/office/drawing/2014/main" val="1820243788"/>
                    </a:ext>
                  </a:extLst>
                </a:gridCol>
                <a:gridCol w="1146785">
                  <a:extLst>
                    <a:ext uri="{9D8B030D-6E8A-4147-A177-3AD203B41FA5}">
                      <a16:colId xmlns:a16="http://schemas.microsoft.com/office/drawing/2014/main" val="3222781627"/>
                    </a:ext>
                  </a:extLst>
                </a:gridCol>
              </a:tblGrid>
              <a:tr h="218380">
                <a:tc>
                  <a:txBody>
                    <a:bodyPr/>
                    <a:lstStyle/>
                    <a:p>
                      <a:r>
                        <a:rPr lang="nl-BE" dirty="0" err="1"/>
                        <a:t>Id</a:t>
                      </a:r>
                      <a:endParaRPr lang="nl-BE" dirty="0"/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Datum</a:t>
                      </a: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BE" dirty="0" err="1"/>
                        <a:t>DeelnemerId</a:t>
                      </a:r>
                      <a:endParaRPr lang="nl-BE" dirty="0"/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8029107"/>
                  </a:ext>
                </a:extLst>
              </a:tr>
              <a:tr h="223979">
                <a:tc>
                  <a:txBody>
                    <a:bodyPr/>
                    <a:lstStyle/>
                    <a:p>
                      <a:r>
                        <a:rPr lang="nl-BE" dirty="0"/>
                        <a:t>10</a:t>
                      </a: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BE" sz="1400" dirty="0"/>
                        <a:t>01-07-2019</a:t>
                      </a:r>
                      <a:endParaRPr lang="nl-BE" dirty="0"/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1,2,3</a:t>
                      </a: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5816076"/>
                  </a:ext>
                </a:extLst>
              </a:tr>
              <a:tr h="218380">
                <a:tc>
                  <a:txBody>
                    <a:bodyPr/>
                    <a:lstStyle/>
                    <a:p>
                      <a:r>
                        <a:rPr lang="nl-BE" dirty="0"/>
                        <a:t>50</a:t>
                      </a: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14-07-2019</a:t>
                      </a: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2,3,4</a:t>
                      </a: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1576011"/>
                  </a:ext>
                </a:extLst>
              </a:tr>
              <a:tr h="218380">
                <a:tc>
                  <a:txBody>
                    <a:bodyPr/>
                    <a:lstStyle/>
                    <a:p>
                      <a:r>
                        <a:rPr lang="nl-BE" dirty="0"/>
                        <a:t>80</a:t>
                      </a: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04-08-2019</a:t>
                      </a: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1,4</a:t>
                      </a: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0867201"/>
                  </a:ext>
                </a:extLst>
              </a:tr>
              <a:tr h="218380">
                <a:tc>
                  <a:txBody>
                    <a:bodyPr/>
                    <a:lstStyle/>
                    <a:p>
                      <a:r>
                        <a:rPr lang="nl-BE"/>
                        <a:t>90</a:t>
                      </a:r>
                      <a:endParaRPr lang="nl-BE" dirty="0"/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11-08-2019</a:t>
                      </a: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1,3,4</a:t>
                      </a: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711019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477661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ERD - Associatieve entiteiten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ECABE3C-BC33-8245-822C-EE2D7505A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83190"/>
            <a:ext cx="8082214" cy="296209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nl-BE" sz="1600" b="1" dirty="0"/>
              <a:t>Associatieve entiteit</a:t>
            </a:r>
            <a:br>
              <a:rPr lang="nl-BE" sz="1600" b="1" dirty="0"/>
            </a:br>
            <a:endParaRPr lang="nl-BE" sz="1600" dirty="0"/>
          </a:p>
          <a:p>
            <a:r>
              <a:rPr lang="nl-BE" sz="1600" dirty="0"/>
              <a:t>Oplossing is werken met een </a:t>
            </a:r>
            <a:r>
              <a:rPr lang="nl-BE" sz="1600" dirty="0">
                <a:solidFill>
                  <a:srgbClr val="AD0F0A"/>
                </a:solidFill>
              </a:rPr>
              <a:t>associatieve entiteit</a:t>
            </a:r>
          </a:p>
          <a:p>
            <a:r>
              <a:rPr lang="nl-BE" sz="1600" dirty="0"/>
              <a:t>Wordt dikwijls met meerdere termen benoemd</a:t>
            </a:r>
          </a:p>
          <a:p>
            <a:pPr lvl="1"/>
            <a:r>
              <a:rPr lang="nl-BE" sz="1600" dirty="0"/>
              <a:t>Cross </a:t>
            </a:r>
            <a:r>
              <a:rPr lang="nl-BE" sz="1600" dirty="0" err="1"/>
              <a:t>table</a:t>
            </a:r>
            <a:r>
              <a:rPr lang="nl-BE" sz="1600" dirty="0"/>
              <a:t> (Kruistabel)</a:t>
            </a:r>
          </a:p>
          <a:p>
            <a:pPr lvl="1"/>
            <a:r>
              <a:rPr lang="nl-BE" sz="1600" dirty="0" err="1"/>
              <a:t>Intermediary</a:t>
            </a:r>
            <a:r>
              <a:rPr lang="nl-BE" sz="1600" dirty="0"/>
              <a:t> </a:t>
            </a:r>
            <a:r>
              <a:rPr lang="nl-BE" sz="1600" dirty="0" err="1"/>
              <a:t>table</a:t>
            </a:r>
            <a:r>
              <a:rPr lang="nl-BE" sz="1600" dirty="0"/>
              <a:t> (Tussentabel)</a:t>
            </a:r>
          </a:p>
          <a:p>
            <a:pPr lvl="1"/>
            <a:r>
              <a:rPr lang="nl-BE" sz="1600" dirty="0"/>
              <a:t>…</a:t>
            </a:r>
          </a:p>
          <a:p>
            <a:r>
              <a:rPr lang="nl-BE" sz="1600" dirty="0"/>
              <a:t>Is een nieuwe entiteit die</a:t>
            </a:r>
          </a:p>
          <a:p>
            <a:pPr lvl="1"/>
            <a:r>
              <a:rPr lang="nl-BE" sz="1600" dirty="0"/>
              <a:t>De primaire sleutelattributen van beide entiteiten uit de veel-op-veel relatie overneemt</a:t>
            </a:r>
          </a:p>
          <a:p>
            <a:pPr lvl="1"/>
            <a:r>
              <a:rPr lang="nl-BE" sz="1600" dirty="0"/>
              <a:t>Deze velden vormen samen minstens de primaire sleutel van de nieuwe entiteit</a:t>
            </a:r>
          </a:p>
          <a:p>
            <a:pPr lvl="1"/>
            <a:r>
              <a:rPr lang="nl-BE" sz="1600" dirty="0"/>
              <a:t>Eventueel extra attributen bevat</a:t>
            </a:r>
          </a:p>
          <a:p>
            <a:pPr lvl="1"/>
            <a:r>
              <a:rPr lang="nl-BE" sz="1600" dirty="0"/>
              <a:t>Eén-op-veel relaties tussen de associatieve entiteit en de 2 bron-entiteiten bevat</a:t>
            </a:r>
          </a:p>
          <a:p>
            <a:pPr marL="342900" lvl="1" indent="0">
              <a:buNone/>
            </a:pPr>
            <a:br>
              <a:rPr lang="nl-BE" sz="1600" dirty="0"/>
            </a:br>
            <a:endParaRPr lang="nl-BE" sz="1600" dirty="0"/>
          </a:p>
          <a:p>
            <a:pPr marL="342900" lvl="1" indent="0">
              <a:buNone/>
            </a:pPr>
            <a:endParaRPr lang="nl-BE" sz="1600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59</a:t>
            </a:fld>
            <a:endParaRPr lang="nl-BE" dirty="0"/>
          </a:p>
        </p:txBody>
      </p:sp>
      <p:grpSp>
        <p:nvGrpSpPr>
          <p:cNvPr id="8" name="Groep 7">
            <a:extLst>
              <a:ext uri="{FF2B5EF4-FFF2-40B4-BE49-F238E27FC236}">
                <a16:creationId xmlns:a16="http://schemas.microsoft.com/office/drawing/2014/main" id="{6A6DBE46-782E-4A95-9B6B-2FCA5193F1D0}"/>
              </a:ext>
            </a:extLst>
          </p:cNvPr>
          <p:cNvGrpSpPr/>
          <p:nvPr/>
        </p:nvGrpSpPr>
        <p:grpSpPr>
          <a:xfrm>
            <a:off x="720000" y="939998"/>
            <a:ext cx="7990864" cy="400110"/>
            <a:chOff x="720000" y="939998"/>
            <a:chExt cx="7990864" cy="400110"/>
          </a:xfrm>
        </p:grpSpPr>
        <p:sp>
          <p:nvSpPr>
            <p:cNvPr id="9" name="Tekstvak 8">
              <a:extLst>
                <a:ext uri="{FF2B5EF4-FFF2-40B4-BE49-F238E27FC236}">
                  <a16:creationId xmlns:a16="http://schemas.microsoft.com/office/drawing/2014/main" id="{39B95173-AFDB-466C-9C70-BC059ECC97EC}"/>
                </a:ext>
              </a:extLst>
            </p:cNvPr>
            <p:cNvSpPr txBox="1"/>
            <p:nvPr/>
          </p:nvSpPr>
          <p:spPr>
            <a:xfrm>
              <a:off x="728768" y="939998"/>
              <a:ext cx="7982096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l"/>
              <a:r>
                <a:rPr lang="nl-BE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 Theorie</a:t>
              </a:r>
              <a:endParaRPr lang="nl-BE" sz="2000" dirty="0">
                <a:solidFill>
                  <a:srgbClr val="7D7D7D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ACA1FDDF-C76F-497B-91C8-FF968A4BC6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26025" y="1061013"/>
              <a:ext cx="195072" cy="156057"/>
            </a:xfrm>
            <a:prstGeom prst="rect">
              <a:avLst/>
            </a:prstGeom>
          </p:spPr>
        </p:pic>
        <p:cxnSp>
          <p:nvCxnSpPr>
            <p:cNvPr id="11" name="Rechte verbindingslijn 10">
              <a:extLst>
                <a:ext uri="{FF2B5EF4-FFF2-40B4-BE49-F238E27FC236}">
                  <a16:creationId xmlns:a16="http://schemas.microsoft.com/office/drawing/2014/main" id="{CCBC7304-126F-414B-B50F-2A53450999D5}"/>
                </a:ext>
              </a:extLst>
            </p:cNvPr>
            <p:cNvCxnSpPr>
              <a:cxnSpLocks/>
            </p:cNvCxnSpPr>
            <p:nvPr/>
          </p:nvCxnSpPr>
          <p:spPr>
            <a:xfrm>
              <a:off x="720000" y="1301636"/>
              <a:ext cx="7786582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Rechte verbindingslijn 11">
              <a:extLst>
                <a:ext uri="{FF2B5EF4-FFF2-40B4-BE49-F238E27FC236}">
                  <a16:creationId xmlns:a16="http://schemas.microsoft.com/office/drawing/2014/main" id="{A2E3E5DB-99FD-4010-970A-67BB301C3A49}"/>
                </a:ext>
              </a:extLst>
            </p:cNvPr>
            <p:cNvCxnSpPr>
              <a:cxnSpLocks/>
            </p:cNvCxnSpPr>
            <p:nvPr/>
          </p:nvCxnSpPr>
          <p:spPr>
            <a:xfrm>
              <a:off x="720000" y="972771"/>
              <a:ext cx="7786582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803486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ERD - Inleiding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ECABE3C-BC33-8245-822C-EE2D7505A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83190"/>
            <a:ext cx="7886700" cy="282031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nl-BE" sz="1600" b="1" dirty="0"/>
              <a:t>Waaruit bestaat een ERD minimaal?</a:t>
            </a:r>
          </a:p>
          <a:p>
            <a:pPr marL="0" indent="0">
              <a:buNone/>
            </a:pPr>
            <a:endParaRPr lang="nl-BE" sz="1600" dirty="0"/>
          </a:p>
          <a:p>
            <a:r>
              <a:rPr lang="nl-BE" sz="1600" dirty="0"/>
              <a:t>Entiteiten</a:t>
            </a:r>
          </a:p>
          <a:p>
            <a:pPr lvl="1"/>
            <a:r>
              <a:rPr lang="nl-BE" sz="1600" dirty="0"/>
              <a:t>Een definieerbaar iets (bv. een acteur, een film, …)</a:t>
            </a:r>
          </a:p>
          <a:p>
            <a:r>
              <a:rPr lang="nl-BE" sz="1600" dirty="0"/>
              <a:t>Relaties</a:t>
            </a:r>
          </a:p>
          <a:p>
            <a:pPr lvl="1"/>
            <a:r>
              <a:rPr lang="nl-BE" sz="1600" dirty="0"/>
              <a:t>Het verband tussen 2 entiteiten (bv. een acteur speelt in een film)</a:t>
            </a:r>
          </a:p>
          <a:p>
            <a:r>
              <a:rPr lang="nl-BE" sz="1600" dirty="0"/>
              <a:t>Attributen</a:t>
            </a:r>
          </a:p>
          <a:p>
            <a:pPr lvl="1"/>
            <a:r>
              <a:rPr lang="nl-BE" sz="1600" dirty="0"/>
              <a:t>De eigenschappen van een entiteit (bv. een acteur heeft een voornaam) </a:t>
            </a:r>
            <a:endParaRPr lang="nl-BE" sz="2000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6</a:t>
            </a:fld>
            <a:endParaRPr lang="nl-BE" dirty="0"/>
          </a:p>
        </p:txBody>
      </p:sp>
      <p:grpSp>
        <p:nvGrpSpPr>
          <p:cNvPr id="8" name="Groep 7">
            <a:extLst>
              <a:ext uri="{FF2B5EF4-FFF2-40B4-BE49-F238E27FC236}">
                <a16:creationId xmlns:a16="http://schemas.microsoft.com/office/drawing/2014/main" id="{6A6DBE46-782E-4A95-9B6B-2FCA5193F1D0}"/>
              </a:ext>
            </a:extLst>
          </p:cNvPr>
          <p:cNvGrpSpPr/>
          <p:nvPr/>
        </p:nvGrpSpPr>
        <p:grpSpPr>
          <a:xfrm>
            <a:off x="720000" y="939998"/>
            <a:ext cx="7990864" cy="400110"/>
            <a:chOff x="720000" y="939998"/>
            <a:chExt cx="7990864" cy="400110"/>
          </a:xfrm>
        </p:grpSpPr>
        <p:sp>
          <p:nvSpPr>
            <p:cNvPr id="9" name="Tekstvak 8">
              <a:extLst>
                <a:ext uri="{FF2B5EF4-FFF2-40B4-BE49-F238E27FC236}">
                  <a16:creationId xmlns:a16="http://schemas.microsoft.com/office/drawing/2014/main" id="{39B95173-AFDB-466C-9C70-BC059ECC97EC}"/>
                </a:ext>
              </a:extLst>
            </p:cNvPr>
            <p:cNvSpPr txBox="1"/>
            <p:nvPr/>
          </p:nvSpPr>
          <p:spPr>
            <a:xfrm>
              <a:off x="728768" y="939998"/>
              <a:ext cx="7982096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l"/>
              <a:r>
                <a:rPr lang="nl-BE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 Theorie</a:t>
              </a:r>
              <a:endParaRPr lang="nl-BE" sz="2000" dirty="0">
                <a:solidFill>
                  <a:srgbClr val="7D7D7D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ACA1FDDF-C76F-497B-91C8-FF968A4BC6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26025" y="1061013"/>
              <a:ext cx="195072" cy="156057"/>
            </a:xfrm>
            <a:prstGeom prst="rect">
              <a:avLst/>
            </a:prstGeom>
          </p:spPr>
        </p:pic>
        <p:cxnSp>
          <p:nvCxnSpPr>
            <p:cNvPr id="11" name="Rechte verbindingslijn 10">
              <a:extLst>
                <a:ext uri="{FF2B5EF4-FFF2-40B4-BE49-F238E27FC236}">
                  <a16:creationId xmlns:a16="http://schemas.microsoft.com/office/drawing/2014/main" id="{CCBC7304-126F-414B-B50F-2A53450999D5}"/>
                </a:ext>
              </a:extLst>
            </p:cNvPr>
            <p:cNvCxnSpPr>
              <a:cxnSpLocks/>
            </p:cNvCxnSpPr>
            <p:nvPr/>
          </p:nvCxnSpPr>
          <p:spPr>
            <a:xfrm>
              <a:off x="720000" y="1301636"/>
              <a:ext cx="7786582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Rechte verbindingslijn 11">
              <a:extLst>
                <a:ext uri="{FF2B5EF4-FFF2-40B4-BE49-F238E27FC236}">
                  <a16:creationId xmlns:a16="http://schemas.microsoft.com/office/drawing/2014/main" id="{A2E3E5DB-99FD-4010-970A-67BB301C3A49}"/>
                </a:ext>
              </a:extLst>
            </p:cNvPr>
            <p:cNvCxnSpPr>
              <a:cxnSpLocks/>
            </p:cNvCxnSpPr>
            <p:nvPr/>
          </p:nvCxnSpPr>
          <p:spPr>
            <a:xfrm>
              <a:off x="720000" y="972771"/>
              <a:ext cx="7786582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7733876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ERD - Associatieve entiteiten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ECABE3C-BC33-8245-822C-EE2D7505A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83190"/>
            <a:ext cx="8082214" cy="29620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nl-BE" sz="1600" b="1" dirty="0"/>
              <a:t>Hoe veel-op-veel relaties modelleren?</a:t>
            </a:r>
            <a:br>
              <a:rPr lang="nl-BE" sz="1600" b="1" dirty="0"/>
            </a:br>
            <a:endParaRPr lang="nl-BE" sz="1600" dirty="0"/>
          </a:p>
          <a:p>
            <a:pPr marL="342900" lvl="1" indent="0">
              <a:buNone/>
            </a:pPr>
            <a:endParaRPr lang="nl-BE" sz="1600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60</a:t>
            </a:fld>
            <a:endParaRPr lang="nl-BE" dirty="0"/>
          </a:p>
        </p:txBody>
      </p:sp>
      <p:grpSp>
        <p:nvGrpSpPr>
          <p:cNvPr id="8" name="Groep 7">
            <a:extLst>
              <a:ext uri="{FF2B5EF4-FFF2-40B4-BE49-F238E27FC236}">
                <a16:creationId xmlns:a16="http://schemas.microsoft.com/office/drawing/2014/main" id="{6A6DBE46-782E-4A95-9B6B-2FCA5193F1D0}"/>
              </a:ext>
            </a:extLst>
          </p:cNvPr>
          <p:cNvGrpSpPr/>
          <p:nvPr/>
        </p:nvGrpSpPr>
        <p:grpSpPr>
          <a:xfrm>
            <a:off x="720000" y="939998"/>
            <a:ext cx="7990864" cy="400110"/>
            <a:chOff x="720000" y="939998"/>
            <a:chExt cx="7990864" cy="400110"/>
          </a:xfrm>
        </p:grpSpPr>
        <p:sp>
          <p:nvSpPr>
            <p:cNvPr id="9" name="Tekstvak 8">
              <a:extLst>
                <a:ext uri="{FF2B5EF4-FFF2-40B4-BE49-F238E27FC236}">
                  <a16:creationId xmlns:a16="http://schemas.microsoft.com/office/drawing/2014/main" id="{39B95173-AFDB-466C-9C70-BC059ECC97EC}"/>
                </a:ext>
              </a:extLst>
            </p:cNvPr>
            <p:cNvSpPr txBox="1"/>
            <p:nvPr/>
          </p:nvSpPr>
          <p:spPr>
            <a:xfrm>
              <a:off x="728768" y="939998"/>
              <a:ext cx="7982096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l"/>
              <a:r>
                <a:rPr lang="nl-BE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 Theorie</a:t>
              </a:r>
              <a:endParaRPr lang="nl-BE" sz="2000" dirty="0">
                <a:solidFill>
                  <a:srgbClr val="7D7D7D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ACA1FDDF-C76F-497B-91C8-FF968A4BC6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26025" y="1061013"/>
              <a:ext cx="195072" cy="156057"/>
            </a:xfrm>
            <a:prstGeom prst="rect">
              <a:avLst/>
            </a:prstGeom>
          </p:spPr>
        </p:pic>
        <p:cxnSp>
          <p:nvCxnSpPr>
            <p:cNvPr id="11" name="Rechte verbindingslijn 10">
              <a:extLst>
                <a:ext uri="{FF2B5EF4-FFF2-40B4-BE49-F238E27FC236}">
                  <a16:creationId xmlns:a16="http://schemas.microsoft.com/office/drawing/2014/main" id="{CCBC7304-126F-414B-B50F-2A53450999D5}"/>
                </a:ext>
              </a:extLst>
            </p:cNvPr>
            <p:cNvCxnSpPr>
              <a:cxnSpLocks/>
            </p:cNvCxnSpPr>
            <p:nvPr/>
          </p:nvCxnSpPr>
          <p:spPr>
            <a:xfrm>
              <a:off x="720000" y="1301636"/>
              <a:ext cx="7786582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Rechte verbindingslijn 11">
              <a:extLst>
                <a:ext uri="{FF2B5EF4-FFF2-40B4-BE49-F238E27FC236}">
                  <a16:creationId xmlns:a16="http://schemas.microsoft.com/office/drawing/2014/main" id="{A2E3E5DB-99FD-4010-970A-67BB301C3A49}"/>
                </a:ext>
              </a:extLst>
            </p:cNvPr>
            <p:cNvCxnSpPr>
              <a:cxnSpLocks/>
            </p:cNvCxnSpPr>
            <p:nvPr/>
          </p:nvCxnSpPr>
          <p:spPr>
            <a:xfrm>
              <a:off x="720000" y="972771"/>
              <a:ext cx="7786582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3" name="Tabel 12">
            <a:extLst>
              <a:ext uri="{FF2B5EF4-FFF2-40B4-BE49-F238E27FC236}">
                <a16:creationId xmlns:a16="http://schemas.microsoft.com/office/drawing/2014/main" id="{42535E20-C47C-41BE-9F9B-1F74873D04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4110585"/>
              </p:ext>
            </p:extLst>
          </p:nvPr>
        </p:nvGraphicFramePr>
        <p:xfrm>
          <a:off x="704890" y="2341459"/>
          <a:ext cx="2044146" cy="1493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9093">
                  <a:extLst>
                    <a:ext uri="{9D8B030D-6E8A-4147-A177-3AD203B41FA5}">
                      <a16:colId xmlns:a16="http://schemas.microsoft.com/office/drawing/2014/main" val="1365209366"/>
                    </a:ext>
                  </a:extLst>
                </a:gridCol>
                <a:gridCol w="1685053">
                  <a:extLst>
                    <a:ext uri="{9D8B030D-6E8A-4147-A177-3AD203B41FA5}">
                      <a16:colId xmlns:a16="http://schemas.microsoft.com/office/drawing/2014/main" val="1820243788"/>
                    </a:ext>
                  </a:extLst>
                </a:gridCol>
              </a:tblGrid>
              <a:tr h="218380">
                <a:tc>
                  <a:txBody>
                    <a:bodyPr/>
                    <a:lstStyle/>
                    <a:p>
                      <a:r>
                        <a:rPr lang="nl-BE" dirty="0" err="1"/>
                        <a:t>Id</a:t>
                      </a:r>
                      <a:endParaRPr lang="nl-BE" dirty="0"/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Naam</a:t>
                      </a: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8029107"/>
                  </a:ext>
                </a:extLst>
              </a:tr>
              <a:tr h="223979">
                <a:tc>
                  <a:txBody>
                    <a:bodyPr/>
                    <a:lstStyle/>
                    <a:p>
                      <a:r>
                        <a:rPr lang="nl-BE" dirty="0"/>
                        <a:t>1</a:t>
                      </a: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BE" sz="1400" dirty="0"/>
                        <a:t>Jan</a:t>
                      </a:r>
                      <a:endParaRPr lang="nl-BE" dirty="0"/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5816076"/>
                  </a:ext>
                </a:extLst>
              </a:tr>
              <a:tr h="218380">
                <a:tc>
                  <a:txBody>
                    <a:bodyPr/>
                    <a:lstStyle/>
                    <a:p>
                      <a:r>
                        <a:rPr lang="nl-BE" dirty="0"/>
                        <a:t>2</a:t>
                      </a: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Harry</a:t>
                      </a: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1576011"/>
                  </a:ext>
                </a:extLst>
              </a:tr>
              <a:tr h="218380">
                <a:tc>
                  <a:txBody>
                    <a:bodyPr/>
                    <a:lstStyle/>
                    <a:p>
                      <a:r>
                        <a:rPr lang="nl-BE" dirty="0"/>
                        <a:t>3</a:t>
                      </a: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Ken</a:t>
                      </a: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0867201"/>
                  </a:ext>
                </a:extLst>
              </a:tr>
              <a:tr h="218380">
                <a:tc>
                  <a:txBody>
                    <a:bodyPr/>
                    <a:lstStyle/>
                    <a:p>
                      <a:r>
                        <a:rPr lang="nl-BE" dirty="0"/>
                        <a:t>4</a:t>
                      </a: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Kris</a:t>
                      </a: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71101939"/>
                  </a:ext>
                </a:extLst>
              </a:tr>
            </a:tbl>
          </a:graphicData>
        </a:graphic>
      </p:graphicFrame>
      <p:sp>
        <p:nvSpPr>
          <p:cNvPr id="7" name="Tekstvak 6">
            <a:extLst>
              <a:ext uri="{FF2B5EF4-FFF2-40B4-BE49-F238E27FC236}">
                <a16:creationId xmlns:a16="http://schemas.microsoft.com/office/drawing/2014/main" id="{8F23F48C-9F1A-4EAE-8130-636B89F9C49B}"/>
              </a:ext>
            </a:extLst>
          </p:cNvPr>
          <p:cNvSpPr txBox="1"/>
          <p:nvPr/>
        </p:nvSpPr>
        <p:spPr>
          <a:xfrm>
            <a:off x="1351956" y="1956747"/>
            <a:ext cx="7500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BE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Visser</a:t>
            </a:r>
          </a:p>
        </p:txBody>
      </p:sp>
      <p:sp>
        <p:nvSpPr>
          <p:cNvPr id="14" name="Tekstvak 13">
            <a:extLst>
              <a:ext uri="{FF2B5EF4-FFF2-40B4-BE49-F238E27FC236}">
                <a16:creationId xmlns:a16="http://schemas.microsoft.com/office/drawing/2014/main" id="{02250B23-A876-4098-8990-E47B66B121C3}"/>
              </a:ext>
            </a:extLst>
          </p:cNvPr>
          <p:cNvSpPr txBox="1"/>
          <p:nvPr/>
        </p:nvSpPr>
        <p:spPr>
          <a:xfrm>
            <a:off x="5969815" y="1956747"/>
            <a:ext cx="10353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BE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Wedstrijd</a:t>
            </a:r>
          </a:p>
        </p:txBody>
      </p:sp>
      <p:graphicFrame>
        <p:nvGraphicFramePr>
          <p:cNvPr id="15" name="Tabel 14">
            <a:extLst>
              <a:ext uri="{FF2B5EF4-FFF2-40B4-BE49-F238E27FC236}">
                <a16:creationId xmlns:a16="http://schemas.microsoft.com/office/drawing/2014/main" id="{27DA6EEC-C8A8-4EFF-9192-B9EF548446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6648130"/>
              </p:ext>
            </p:extLst>
          </p:nvPr>
        </p:nvGraphicFramePr>
        <p:xfrm>
          <a:off x="5465416" y="2341459"/>
          <a:ext cx="2044146" cy="1493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9093">
                  <a:extLst>
                    <a:ext uri="{9D8B030D-6E8A-4147-A177-3AD203B41FA5}">
                      <a16:colId xmlns:a16="http://schemas.microsoft.com/office/drawing/2014/main" val="1365209366"/>
                    </a:ext>
                  </a:extLst>
                </a:gridCol>
                <a:gridCol w="1685053">
                  <a:extLst>
                    <a:ext uri="{9D8B030D-6E8A-4147-A177-3AD203B41FA5}">
                      <a16:colId xmlns:a16="http://schemas.microsoft.com/office/drawing/2014/main" val="1820243788"/>
                    </a:ext>
                  </a:extLst>
                </a:gridCol>
              </a:tblGrid>
              <a:tr h="218380">
                <a:tc>
                  <a:txBody>
                    <a:bodyPr/>
                    <a:lstStyle/>
                    <a:p>
                      <a:r>
                        <a:rPr lang="nl-BE" dirty="0" err="1"/>
                        <a:t>Id</a:t>
                      </a:r>
                      <a:endParaRPr lang="nl-BE" dirty="0"/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Datum</a:t>
                      </a: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8029107"/>
                  </a:ext>
                </a:extLst>
              </a:tr>
              <a:tr h="223979">
                <a:tc>
                  <a:txBody>
                    <a:bodyPr/>
                    <a:lstStyle/>
                    <a:p>
                      <a:r>
                        <a:rPr lang="nl-BE" dirty="0"/>
                        <a:t>10</a:t>
                      </a: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BE" sz="1400" dirty="0"/>
                        <a:t>01-07-2019</a:t>
                      </a:r>
                      <a:endParaRPr lang="nl-BE" dirty="0"/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5816076"/>
                  </a:ext>
                </a:extLst>
              </a:tr>
              <a:tr h="218380">
                <a:tc>
                  <a:txBody>
                    <a:bodyPr/>
                    <a:lstStyle/>
                    <a:p>
                      <a:r>
                        <a:rPr lang="nl-BE" dirty="0"/>
                        <a:t>50</a:t>
                      </a: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14-07-2019</a:t>
                      </a: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1576011"/>
                  </a:ext>
                </a:extLst>
              </a:tr>
              <a:tr h="218380">
                <a:tc>
                  <a:txBody>
                    <a:bodyPr/>
                    <a:lstStyle/>
                    <a:p>
                      <a:r>
                        <a:rPr lang="nl-BE" dirty="0"/>
                        <a:t>80</a:t>
                      </a: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04-08-2019</a:t>
                      </a: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0867201"/>
                  </a:ext>
                </a:extLst>
              </a:tr>
              <a:tr h="218380">
                <a:tc>
                  <a:txBody>
                    <a:bodyPr/>
                    <a:lstStyle/>
                    <a:p>
                      <a:r>
                        <a:rPr lang="nl-BE" dirty="0"/>
                        <a:t>90</a:t>
                      </a: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11-08-2019</a:t>
                      </a: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71101939"/>
                  </a:ext>
                </a:extLst>
              </a:tr>
            </a:tbl>
          </a:graphicData>
        </a:graphic>
      </p:graphicFrame>
      <p:graphicFrame>
        <p:nvGraphicFramePr>
          <p:cNvPr id="16" name="Tabel 15">
            <a:extLst>
              <a:ext uri="{FF2B5EF4-FFF2-40B4-BE49-F238E27FC236}">
                <a16:creationId xmlns:a16="http://schemas.microsoft.com/office/drawing/2014/main" id="{D66EAC87-CCF3-47E8-B54C-493FCFFB25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6183473"/>
              </p:ext>
            </p:extLst>
          </p:nvPr>
        </p:nvGraphicFramePr>
        <p:xfrm>
          <a:off x="3085153" y="2353713"/>
          <a:ext cx="1925154" cy="20802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7171">
                  <a:extLst>
                    <a:ext uri="{9D8B030D-6E8A-4147-A177-3AD203B41FA5}">
                      <a16:colId xmlns:a16="http://schemas.microsoft.com/office/drawing/2014/main" val="1365209366"/>
                    </a:ext>
                  </a:extLst>
                </a:gridCol>
                <a:gridCol w="1057983">
                  <a:extLst>
                    <a:ext uri="{9D8B030D-6E8A-4147-A177-3AD203B41FA5}">
                      <a16:colId xmlns:a16="http://schemas.microsoft.com/office/drawing/2014/main" val="1820243788"/>
                    </a:ext>
                  </a:extLst>
                </a:gridCol>
              </a:tblGrid>
              <a:tr h="218380">
                <a:tc>
                  <a:txBody>
                    <a:bodyPr/>
                    <a:lstStyle/>
                    <a:p>
                      <a:r>
                        <a:rPr lang="nl-BE" dirty="0" err="1"/>
                        <a:t>VisserId</a:t>
                      </a:r>
                      <a:endParaRPr lang="nl-BE" dirty="0"/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BE" dirty="0" err="1"/>
                        <a:t>WedstrijdId</a:t>
                      </a:r>
                      <a:endParaRPr lang="nl-BE" dirty="0"/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8029107"/>
                  </a:ext>
                </a:extLst>
              </a:tr>
              <a:tr h="223979">
                <a:tc>
                  <a:txBody>
                    <a:bodyPr/>
                    <a:lstStyle/>
                    <a:p>
                      <a:r>
                        <a:rPr lang="nl-BE" dirty="0"/>
                        <a:t>1</a:t>
                      </a: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10</a:t>
                      </a: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5816076"/>
                  </a:ext>
                </a:extLst>
              </a:tr>
              <a:tr h="218380">
                <a:tc>
                  <a:txBody>
                    <a:bodyPr/>
                    <a:lstStyle/>
                    <a:p>
                      <a:r>
                        <a:rPr lang="nl-BE" dirty="0"/>
                        <a:t>1</a:t>
                      </a: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80</a:t>
                      </a: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1576011"/>
                  </a:ext>
                </a:extLst>
              </a:tr>
              <a:tr h="218380">
                <a:tc>
                  <a:txBody>
                    <a:bodyPr/>
                    <a:lstStyle/>
                    <a:p>
                      <a:r>
                        <a:rPr lang="nl-BE" dirty="0"/>
                        <a:t>1</a:t>
                      </a: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90</a:t>
                      </a: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0867201"/>
                  </a:ext>
                </a:extLst>
              </a:tr>
              <a:tr h="218380">
                <a:tc>
                  <a:txBody>
                    <a:bodyPr/>
                    <a:lstStyle/>
                    <a:p>
                      <a:r>
                        <a:rPr lang="nl-BE" dirty="0"/>
                        <a:t>2</a:t>
                      </a: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10</a:t>
                      </a: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71101939"/>
                  </a:ext>
                </a:extLst>
              </a:tr>
              <a:tr h="218380">
                <a:tc>
                  <a:txBody>
                    <a:bodyPr/>
                    <a:lstStyle/>
                    <a:p>
                      <a:r>
                        <a:rPr lang="nl-BE" dirty="0"/>
                        <a:t>2</a:t>
                      </a: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50</a:t>
                      </a: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6977771"/>
                  </a:ext>
                </a:extLst>
              </a:tr>
              <a:tr h="218380">
                <a:tc>
                  <a:txBody>
                    <a:bodyPr/>
                    <a:lstStyle/>
                    <a:p>
                      <a:r>
                        <a:rPr lang="nl-BE" dirty="0"/>
                        <a:t>…</a:t>
                      </a: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…</a:t>
                      </a: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4066332"/>
                  </a:ext>
                </a:extLst>
              </a:tr>
            </a:tbl>
          </a:graphicData>
        </a:graphic>
      </p:graphicFrame>
      <p:sp>
        <p:nvSpPr>
          <p:cNvPr id="17" name="Tekstvak 16">
            <a:extLst>
              <a:ext uri="{FF2B5EF4-FFF2-40B4-BE49-F238E27FC236}">
                <a16:creationId xmlns:a16="http://schemas.microsoft.com/office/drawing/2014/main" id="{9A74AFCF-76F9-4656-8B65-9CA6CC526F45}"/>
              </a:ext>
            </a:extLst>
          </p:cNvPr>
          <p:cNvSpPr txBox="1"/>
          <p:nvPr/>
        </p:nvSpPr>
        <p:spPr>
          <a:xfrm>
            <a:off x="3029118" y="1956747"/>
            <a:ext cx="20372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BE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WedstrijdDeelnemer</a:t>
            </a:r>
            <a:endParaRPr lang="nl-BE" sz="16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035816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ERD – Associatieve entiteiten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ECABE3C-BC33-8245-822C-EE2D7505A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383190"/>
            <a:ext cx="8213070" cy="282031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nl-BE" sz="1600" b="1" dirty="0"/>
              <a:t>Grafische weergave associatieve entiteit</a:t>
            </a:r>
            <a:br>
              <a:rPr lang="nl-BE" sz="1600" b="1" dirty="0"/>
            </a:br>
            <a:endParaRPr lang="nl-BE" sz="1600" dirty="0"/>
          </a:p>
          <a:p>
            <a:r>
              <a:rPr lang="nl-BE" sz="1700" u="sng" dirty="0"/>
              <a:t>Voorbeeld:</a:t>
            </a:r>
            <a:br>
              <a:rPr lang="nl-BE" sz="1700" dirty="0"/>
            </a:br>
            <a:r>
              <a:rPr lang="nl-BE" sz="1700" dirty="0"/>
              <a:t>Een visser kan deelnemen aan 0, 1 of meerdere wedstrijden en aan een wedstrijd neemt minstens 1 visser deel</a:t>
            </a:r>
            <a:br>
              <a:rPr lang="nl-BE" sz="1700" dirty="0"/>
            </a:br>
            <a:endParaRPr lang="nl-BE" sz="1600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61</a:t>
            </a:fld>
            <a:endParaRPr lang="nl-BE" dirty="0"/>
          </a:p>
        </p:txBody>
      </p:sp>
      <p:grpSp>
        <p:nvGrpSpPr>
          <p:cNvPr id="8" name="Groep 7">
            <a:extLst>
              <a:ext uri="{FF2B5EF4-FFF2-40B4-BE49-F238E27FC236}">
                <a16:creationId xmlns:a16="http://schemas.microsoft.com/office/drawing/2014/main" id="{6A6DBE46-782E-4A95-9B6B-2FCA5193F1D0}"/>
              </a:ext>
            </a:extLst>
          </p:cNvPr>
          <p:cNvGrpSpPr/>
          <p:nvPr/>
        </p:nvGrpSpPr>
        <p:grpSpPr>
          <a:xfrm>
            <a:off x="720000" y="939998"/>
            <a:ext cx="7990864" cy="400110"/>
            <a:chOff x="720000" y="939998"/>
            <a:chExt cx="7990864" cy="400110"/>
          </a:xfrm>
        </p:grpSpPr>
        <p:sp>
          <p:nvSpPr>
            <p:cNvPr id="9" name="Tekstvak 8">
              <a:extLst>
                <a:ext uri="{FF2B5EF4-FFF2-40B4-BE49-F238E27FC236}">
                  <a16:creationId xmlns:a16="http://schemas.microsoft.com/office/drawing/2014/main" id="{39B95173-AFDB-466C-9C70-BC059ECC97EC}"/>
                </a:ext>
              </a:extLst>
            </p:cNvPr>
            <p:cNvSpPr txBox="1"/>
            <p:nvPr/>
          </p:nvSpPr>
          <p:spPr>
            <a:xfrm>
              <a:off x="728768" y="939998"/>
              <a:ext cx="7982096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l"/>
              <a:r>
                <a:rPr lang="nl-BE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 Theorie</a:t>
              </a:r>
              <a:endParaRPr lang="nl-BE" sz="2000" dirty="0">
                <a:solidFill>
                  <a:srgbClr val="7D7D7D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ACA1FDDF-C76F-497B-91C8-FF968A4BC6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26025" y="1061013"/>
              <a:ext cx="195072" cy="156057"/>
            </a:xfrm>
            <a:prstGeom prst="rect">
              <a:avLst/>
            </a:prstGeom>
          </p:spPr>
        </p:pic>
        <p:cxnSp>
          <p:nvCxnSpPr>
            <p:cNvPr id="11" name="Rechte verbindingslijn 10">
              <a:extLst>
                <a:ext uri="{FF2B5EF4-FFF2-40B4-BE49-F238E27FC236}">
                  <a16:creationId xmlns:a16="http://schemas.microsoft.com/office/drawing/2014/main" id="{CCBC7304-126F-414B-B50F-2A53450999D5}"/>
                </a:ext>
              </a:extLst>
            </p:cNvPr>
            <p:cNvCxnSpPr>
              <a:cxnSpLocks/>
            </p:cNvCxnSpPr>
            <p:nvPr/>
          </p:nvCxnSpPr>
          <p:spPr>
            <a:xfrm>
              <a:off x="720000" y="1301636"/>
              <a:ext cx="7786582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Rechte verbindingslijn 11">
              <a:extLst>
                <a:ext uri="{FF2B5EF4-FFF2-40B4-BE49-F238E27FC236}">
                  <a16:creationId xmlns:a16="http://schemas.microsoft.com/office/drawing/2014/main" id="{A2E3E5DB-99FD-4010-970A-67BB301C3A49}"/>
                </a:ext>
              </a:extLst>
            </p:cNvPr>
            <p:cNvCxnSpPr>
              <a:cxnSpLocks/>
            </p:cNvCxnSpPr>
            <p:nvPr/>
          </p:nvCxnSpPr>
          <p:spPr>
            <a:xfrm>
              <a:off x="720000" y="972771"/>
              <a:ext cx="7786582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kstvak 14">
            <a:extLst>
              <a:ext uri="{FF2B5EF4-FFF2-40B4-BE49-F238E27FC236}">
                <a16:creationId xmlns:a16="http://schemas.microsoft.com/office/drawing/2014/main" id="{77E07D23-4886-424C-86A7-D2830D91CDB5}"/>
              </a:ext>
            </a:extLst>
          </p:cNvPr>
          <p:cNvSpPr txBox="1"/>
          <p:nvPr/>
        </p:nvSpPr>
        <p:spPr>
          <a:xfrm>
            <a:off x="823561" y="3070815"/>
            <a:ext cx="22623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BE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Chens notatiestijl:</a:t>
            </a: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F7319C2D-E7A1-46C3-9ADF-A169F1241C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80824" y="3073023"/>
            <a:ext cx="3641436" cy="1831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24036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ERD – Associatieve entiteiten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ECABE3C-BC33-8245-822C-EE2D7505A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383190"/>
            <a:ext cx="8213070" cy="282031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nl-BE" sz="1600" b="1" dirty="0"/>
              <a:t>Grafische weergave associatieve entiteit</a:t>
            </a:r>
            <a:br>
              <a:rPr lang="nl-BE" sz="1600" b="1" dirty="0"/>
            </a:br>
            <a:endParaRPr lang="nl-BE" sz="1600" dirty="0"/>
          </a:p>
          <a:p>
            <a:r>
              <a:rPr lang="nl-BE" sz="1700" u="sng" dirty="0"/>
              <a:t>Voorbeeld:</a:t>
            </a:r>
            <a:br>
              <a:rPr lang="nl-BE" sz="1700" dirty="0"/>
            </a:br>
            <a:r>
              <a:rPr lang="nl-BE" sz="1700" dirty="0"/>
              <a:t>Een visser kan deelnemen aan 0, 1 of meerdere wedstrijden en aan een wedstrijd neemt minstens 1 visser deel</a:t>
            </a:r>
            <a:br>
              <a:rPr lang="nl-BE" sz="1700" dirty="0"/>
            </a:br>
            <a:endParaRPr lang="nl-BE" sz="1600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62</a:t>
            </a:fld>
            <a:endParaRPr lang="nl-BE" dirty="0"/>
          </a:p>
        </p:txBody>
      </p:sp>
      <p:grpSp>
        <p:nvGrpSpPr>
          <p:cNvPr id="8" name="Groep 7">
            <a:extLst>
              <a:ext uri="{FF2B5EF4-FFF2-40B4-BE49-F238E27FC236}">
                <a16:creationId xmlns:a16="http://schemas.microsoft.com/office/drawing/2014/main" id="{6A6DBE46-782E-4A95-9B6B-2FCA5193F1D0}"/>
              </a:ext>
            </a:extLst>
          </p:cNvPr>
          <p:cNvGrpSpPr/>
          <p:nvPr/>
        </p:nvGrpSpPr>
        <p:grpSpPr>
          <a:xfrm>
            <a:off x="720000" y="939998"/>
            <a:ext cx="7990864" cy="400110"/>
            <a:chOff x="720000" y="939998"/>
            <a:chExt cx="7990864" cy="400110"/>
          </a:xfrm>
        </p:grpSpPr>
        <p:sp>
          <p:nvSpPr>
            <p:cNvPr id="9" name="Tekstvak 8">
              <a:extLst>
                <a:ext uri="{FF2B5EF4-FFF2-40B4-BE49-F238E27FC236}">
                  <a16:creationId xmlns:a16="http://schemas.microsoft.com/office/drawing/2014/main" id="{39B95173-AFDB-466C-9C70-BC059ECC97EC}"/>
                </a:ext>
              </a:extLst>
            </p:cNvPr>
            <p:cNvSpPr txBox="1"/>
            <p:nvPr/>
          </p:nvSpPr>
          <p:spPr>
            <a:xfrm>
              <a:off x="728768" y="939998"/>
              <a:ext cx="7982096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l"/>
              <a:r>
                <a:rPr lang="nl-BE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 Theorie</a:t>
              </a:r>
              <a:endParaRPr lang="nl-BE" sz="2000" dirty="0">
                <a:solidFill>
                  <a:srgbClr val="7D7D7D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ACA1FDDF-C76F-497B-91C8-FF968A4BC6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26025" y="1061013"/>
              <a:ext cx="195072" cy="156057"/>
            </a:xfrm>
            <a:prstGeom prst="rect">
              <a:avLst/>
            </a:prstGeom>
          </p:spPr>
        </p:pic>
        <p:cxnSp>
          <p:nvCxnSpPr>
            <p:cNvPr id="11" name="Rechte verbindingslijn 10">
              <a:extLst>
                <a:ext uri="{FF2B5EF4-FFF2-40B4-BE49-F238E27FC236}">
                  <a16:creationId xmlns:a16="http://schemas.microsoft.com/office/drawing/2014/main" id="{CCBC7304-126F-414B-B50F-2A53450999D5}"/>
                </a:ext>
              </a:extLst>
            </p:cNvPr>
            <p:cNvCxnSpPr>
              <a:cxnSpLocks/>
            </p:cNvCxnSpPr>
            <p:nvPr/>
          </p:nvCxnSpPr>
          <p:spPr>
            <a:xfrm>
              <a:off x="720000" y="1301636"/>
              <a:ext cx="7786582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Rechte verbindingslijn 11">
              <a:extLst>
                <a:ext uri="{FF2B5EF4-FFF2-40B4-BE49-F238E27FC236}">
                  <a16:creationId xmlns:a16="http://schemas.microsoft.com/office/drawing/2014/main" id="{A2E3E5DB-99FD-4010-970A-67BB301C3A49}"/>
                </a:ext>
              </a:extLst>
            </p:cNvPr>
            <p:cNvCxnSpPr>
              <a:cxnSpLocks/>
            </p:cNvCxnSpPr>
            <p:nvPr/>
          </p:nvCxnSpPr>
          <p:spPr>
            <a:xfrm>
              <a:off x="720000" y="972771"/>
              <a:ext cx="7786582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kstvak 14">
            <a:extLst>
              <a:ext uri="{FF2B5EF4-FFF2-40B4-BE49-F238E27FC236}">
                <a16:creationId xmlns:a16="http://schemas.microsoft.com/office/drawing/2014/main" id="{77E07D23-4886-424C-86A7-D2830D91CDB5}"/>
              </a:ext>
            </a:extLst>
          </p:cNvPr>
          <p:cNvSpPr txBox="1"/>
          <p:nvPr/>
        </p:nvSpPr>
        <p:spPr>
          <a:xfrm>
            <a:off x="823561" y="3070815"/>
            <a:ext cx="27448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BE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Crows</a:t>
            </a:r>
            <a:r>
              <a:rPr lang="nl-BE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BE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foot</a:t>
            </a:r>
            <a:r>
              <a:rPr lang="nl-BE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notatiestijl:</a:t>
            </a:r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D72F2261-A400-45BE-8FF6-8E4D2F9976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68415" y="3141975"/>
            <a:ext cx="4295238" cy="13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45851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ERD - Associatieve entiteiten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ECABE3C-BC33-8245-822C-EE2D7505A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000" y="1440000"/>
            <a:ext cx="8305200" cy="2810695"/>
          </a:xfrm>
        </p:spPr>
        <p:txBody>
          <a:bodyPr>
            <a:noAutofit/>
          </a:bodyPr>
          <a:lstStyle/>
          <a:p>
            <a:r>
              <a:rPr lang="nl-BE" sz="1600" dirty="0"/>
              <a:t>Een primaire sleutel kan uit meer velden bestaan dan de combinatie van sleutelvelden uit de basisentiteiten</a:t>
            </a:r>
          </a:p>
          <a:p>
            <a:pPr lvl="1"/>
            <a:r>
              <a:rPr lang="nl-BE" sz="1600" dirty="0"/>
              <a:t>Bv. aankoop van een schilderij door een persoon op een bepaalde datum tegen een bepaalde prijs</a:t>
            </a:r>
          </a:p>
          <a:p>
            <a:pPr lvl="1"/>
            <a:r>
              <a:rPr lang="nl-BE" sz="1600" dirty="0"/>
              <a:t>Entiteiten “schilderij” en “persoon” en associatieve entiteit “aankoop”</a:t>
            </a:r>
          </a:p>
          <a:p>
            <a:pPr lvl="1"/>
            <a:r>
              <a:rPr lang="nl-BE" sz="1600" dirty="0"/>
              <a:t>Aankoop krijgt sleutelattribuut “</a:t>
            </a:r>
            <a:r>
              <a:rPr lang="nl-BE" sz="1600" dirty="0" err="1"/>
              <a:t>schilderijId</a:t>
            </a:r>
            <a:r>
              <a:rPr lang="nl-BE" sz="1600" dirty="0"/>
              <a:t>” en “</a:t>
            </a:r>
            <a:r>
              <a:rPr lang="nl-BE" sz="1600" dirty="0" err="1"/>
              <a:t>persoonId</a:t>
            </a:r>
            <a:r>
              <a:rPr lang="nl-BE" sz="1600" dirty="0"/>
              <a:t>” maar ook extra sleutelattribuut “datum” om ervoor te zorgen dat een persoon hetzelfde schilderij niet op dezelfde datum opnieuw kan kopen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63</a:t>
            </a:fld>
            <a:endParaRPr lang="nl-BE" dirty="0"/>
          </a:p>
        </p:txBody>
      </p:sp>
      <p:grpSp>
        <p:nvGrpSpPr>
          <p:cNvPr id="7" name="Groep 6">
            <a:extLst>
              <a:ext uri="{FF2B5EF4-FFF2-40B4-BE49-F238E27FC236}">
                <a16:creationId xmlns:a16="http://schemas.microsoft.com/office/drawing/2014/main" id="{D029D5A1-E55D-42C3-BDC9-54D21A954650}"/>
              </a:ext>
            </a:extLst>
          </p:cNvPr>
          <p:cNvGrpSpPr/>
          <p:nvPr/>
        </p:nvGrpSpPr>
        <p:grpSpPr>
          <a:xfrm>
            <a:off x="612000" y="968773"/>
            <a:ext cx="8305200" cy="328865"/>
            <a:chOff x="612000" y="972771"/>
            <a:chExt cx="8305200" cy="328865"/>
          </a:xfrm>
        </p:grpSpPr>
        <p:sp>
          <p:nvSpPr>
            <p:cNvPr id="8" name="Tekstvak 7">
              <a:extLst>
                <a:ext uri="{FF2B5EF4-FFF2-40B4-BE49-F238E27FC236}">
                  <a16:creationId xmlns:a16="http://schemas.microsoft.com/office/drawing/2014/main" id="{7FA4D928-E4CE-44E5-8A50-DAB9110C4394}"/>
                </a:ext>
              </a:extLst>
            </p:cNvPr>
            <p:cNvSpPr txBox="1"/>
            <p:nvPr/>
          </p:nvSpPr>
          <p:spPr>
            <a:xfrm>
              <a:off x="728768" y="1008748"/>
              <a:ext cx="7982096" cy="2520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noAutofit/>
            </a:bodyPr>
            <a:lstStyle/>
            <a:p>
              <a:pPr algn="l"/>
              <a:r>
                <a:rPr lang="nl-BE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</a:t>
              </a:r>
              <a:r>
                <a:rPr lang="nl-BE" dirty="0">
                  <a:solidFill>
                    <a:srgbClr val="7D7D7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Aandachtspunten</a:t>
              </a:r>
              <a:endParaRPr lang="nl-BE" sz="2000" dirty="0">
                <a:solidFill>
                  <a:srgbClr val="7D7D7D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3C5409BA-F9BE-4E64-9527-FF3B4A4330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40800" y="1075691"/>
              <a:ext cx="158007" cy="140451"/>
            </a:xfrm>
            <a:prstGeom prst="rect">
              <a:avLst/>
            </a:prstGeom>
          </p:spPr>
        </p:pic>
        <p:cxnSp>
          <p:nvCxnSpPr>
            <p:cNvPr id="10" name="Rechte verbindingslijn 9">
              <a:extLst>
                <a:ext uri="{FF2B5EF4-FFF2-40B4-BE49-F238E27FC236}">
                  <a16:creationId xmlns:a16="http://schemas.microsoft.com/office/drawing/2014/main" id="{8C4F3CDD-7EA8-46ED-AE31-2786FE2C60A4}"/>
                </a:ext>
              </a:extLst>
            </p:cNvPr>
            <p:cNvCxnSpPr>
              <a:cxnSpLocks/>
            </p:cNvCxnSpPr>
            <p:nvPr/>
          </p:nvCxnSpPr>
          <p:spPr>
            <a:xfrm>
              <a:off x="612000" y="1301636"/>
              <a:ext cx="8305200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Rechte verbindingslijn 10">
              <a:extLst>
                <a:ext uri="{FF2B5EF4-FFF2-40B4-BE49-F238E27FC236}">
                  <a16:creationId xmlns:a16="http://schemas.microsoft.com/office/drawing/2014/main" id="{75F17C50-E16B-4B03-8D1C-49ED89081B54}"/>
                </a:ext>
              </a:extLst>
            </p:cNvPr>
            <p:cNvCxnSpPr>
              <a:cxnSpLocks/>
            </p:cNvCxnSpPr>
            <p:nvPr/>
          </p:nvCxnSpPr>
          <p:spPr>
            <a:xfrm>
              <a:off x="612000" y="972771"/>
              <a:ext cx="8305200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6692707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E4B304-2DE3-F24E-99A6-73CE5CA3B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b="0" dirty="0"/>
              <a:t>Gegevensanalyse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5F04B32D-BE96-E54F-AD6E-D4120B8E2B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ERD - Te volgen stappen</a:t>
            </a:r>
          </a:p>
        </p:txBody>
      </p:sp>
    </p:spTree>
    <p:extLst>
      <p:ext uri="{BB962C8B-B14F-4D97-AF65-F5344CB8AC3E}">
        <p14:creationId xmlns:p14="http://schemas.microsoft.com/office/powerpoint/2010/main" val="183094945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ERD - Te volgen stappen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ECABE3C-BC33-8245-822C-EE2D7505A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83190"/>
            <a:ext cx="8082214" cy="29620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nl-BE" sz="1600" b="1" dirty="0"/>
              <a:t>Stap 1: Informatie verzamelen (</a:t>
            </a:r>
            <a:r>
              <a:rPr lang="nl-BE" sz="1600" b="1" dirty="0" err="1"/>
              <a:t>Requirements</a:t>
            </a:r>
            <a:r>
              <a:rPr lang="nl-BE" sz="1600" b="1" dirty="0"/>
              <a:t> en/of functionele analyse)</a:t>
            </a:r>
            <a:br>
              <a:rPr lang="nl-BE" sz="1600" b="1" dirty="0"/>
            </a:br>
            <a:endParaRPr lang="nl-BE" sz="1600" dirty="0"/>
          </a:p>
          <a:p>
            <a:r>
              <a:rPr lang="nl-BE" sz="1600" dirty="0"/>
              <a:t>Breng de huidige situatie in kaart alvorens te starten met het conceptuele datamodel</a:t>
            </a:r>
          </a:p>
          <a:p>
            <a:r>
              <a:rPr lang="nl-BE" sz="1600" dirty="0"/>
              <a:t>Verzamel informatie door</a:t>
            </a:r>
          </a:p>
          <a:p>
            <a:pPr lvl="1"/>
            <a:r>
              <a:rPr lang="nl-BE" sz="1600" dirty="0"/>
              <a:t>Vraag en antwoord met opdrachtgever(s) en/of gebruikers in </a:t>
            </a:r>
            <a:r>
              <a:rPr lang="nl-BE" sz="1600" b="1" dirty="0">
                <a:solidFill>
                  <a:srgbClr val="AD0F0A"/>
                </a:solidFill>
              </a:rPr>
              <a:t>mensentaal en businessjargon</a:t>
            </a:r>
          </a:p>
          <a:p>
            <a:pPr lvl="1"/>
            <a:r>
              <a:rPr lang="nl-BE" sz="1600" dirty="0"/>
              <a:t>De werking van het huidige systeem (organisatie, processen, handelingen, …) in kaart te brengen</a:t>
            </a:r>
          </a:p>
          <a:p>
            <a:pPr lvl="1"/>
            <a:r>
              <a:rPr lang="nl-BE" sz="1600" dirty="0"/>
              <a:t>Alle beschikbare informatiebronnen te gebruiken zoals bestaande documenten, lijsten (bv. Excel), reeds bestaande database(s)</a:t>
            </a:r>
            <a:br>
              <a:rPr lang="nl-BE" sz="1600" dirty="0"/>
            </a:br>
            <a:endParaRPr lang="nl-BE" sz="1600" dirty="0"/>
          </a:p>
          <a:p>
            <a:pPr marL="342900" lvl="1" indent="0">
              <a:buNone/>
            </a:pPr>
            <a:endParaRPr lang="nl-BE" sz="1600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65</a:t>
            </a:fld>
            <a:endParaRPr lang="nl-BE" dirty="0"/>
          </a:p>
        </p:txBody>
      </p:sp>
      <p:grpSp>
        <p:nvGrpSpPr>
          <p:cNvPr id="8" name="Groep 7">
            <a:extLst>
              <a:ext uri="{FF2B5EF4-FFF2-40B4-BE49-F238E27FC236}">
                <a16:creationId xmlns:a16="http://schemas.microsoft.com/office/drawing/2014/main" id="{6A6DBE46-782E-4A95-9B6B-2FCA5193F1D0}"/>
              </a:ext>
            </a:extLst>
          </p:cNvPr>
          <p:cNvGrpSpPr/>
          <p:nvPr/>
        </p:nvGrpSpPr>
        <p:grpSpPr>
          <a:xfrm>
            <a:off x="720000" y="939998"/>
            <a:ext cx="7990864" cy="400110"/>
            <a:chOff x="720000" y="939998"/>
            <a:chExt cx="7990864" cy="400110"/>
          </a:xfrm>
        </p:grpSpPr>
        <p:sp>
          <p:nvSpPr>
            <p:cNvPr id="9" name="Tekstvak 8">
              <a:extLst>
                <a:ext uri="{FF2B5EF4-FFF2-40B4-BE49-F238E27FC236}">
                  <a16:creationId xmlns:a16="http://schemas.microsoft.com/office/drawing/2014/main" id="{39B95173-AFDB-466C-9C70-BC059ECC97EC}"/>
                </a:ext>
              </a:extLst>
            </p:cNvPr>
            <p:cNvSpPr txBox="1"/>
            <p:nvPr/>
          </p:nvSpPr>
          <p:spPr>
            <a:xfrm>
              <a:off x="728768" y="939998"/>
              <a:ext cx="7982096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l"/>
              <a:r>
                <a:rPr lang="nl-BE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 Theorie</a:t>
              </a:r>
              <a:endParaRPr lang="nl-BE" sz="2000" dirty="0">
                <a:solidFill>
                  <a:srgbClr val="7D7D7D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ACA1FDDF-C76F-497B-91C8-FF968A4BC6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26025" y="1061013"/>
              <a:ext cx="195072" cy="156057"/>
            </a:xfrm>
            <a:prstGeom prst="rect">
              <a:avLst/>
            </a:prstGeom>
          </p:spPr>
        </p:pic>
        <p:cxnSp>
          <p:nvCxnSpPr>
            <p:cNvPr id="11" name="Rechte verbindingslijn 10">
              <a:extLst>
                <a:ext uri="{FF2B5EF4-FFF2-40B4-BE49-F238E27FC236}">
                  <a16:creationId xmlns:a16="http://schemas.microsoft.com/office/drawing/2014/main" id="{CCBC7304-126F-414B-B50F-2A53450999D5}"/>
                </a:ext>
              </a:extLst>
            </p:cNvPr>
            <p:cNvCxnSpPr>
              <a:cxnSpLocks/>
            </p:cNvCxnSpPr>
            <p:nvPr/>
          </p:nvCxnSpPr>
          <p:spPr>
            <a:xfrm>
              <a:off x="720000" y="1301636"/>
              <a:ext cx="7786582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Rechte verbindingslijn 11">
              <a:extLst>
                <a:ext uri="{FF2B5EF4-FFF2-40B4-BE49-F238E27FC236}">
                  <a16:creationId xmlns:a16="http://schemas.microsoft.com/office/drawing/2014/main" id="{A2E3E5DB-99FD-4010-970A-67BB301C3A49}"/>
                </a:ext>
              </a:extLst>
            </p:cNvPr>
            <p:cNvCxnSpPr>
              <a:cxnSpLocks/>
            </p:cNvCxnSpPr>
            <p:nvPr/>
          </p:nvCxnSpPr>
          <p:spPr>
            <a:xfrm>
              <a:off x="720000" y="972771"/>
              <a:ext cx="7786582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1804670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ERD - Te volgen stappen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ECABE3C-BC33-8245-822C-EE2D7505A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83190"/>
            <a:ext cx="8082214" cy="29620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nl-BE" sz="1600" b="1" dirty="0"/>
              <a:t>Stap 2: Werk het ERD uit</a:t>
            </a:r>
            <a:br>
              <a:rPr lang="nl-BE" sz="1600" b="1" dirty="0"/>
            </a:br>
            <a:endParaRPr lang="nl-BE" sz="1600" dirty="0"/>
          </a:p>
          <a:p>
            <a:r>
              <a:rPr lang="nl-BE" sz="1600" dirty="0"/>
              <a:t>Specifieer op basis van de informatie vergaard in vorige stap</a:t>
            </a:r>
          </a:p>
          <a:p>
            <a:pPr lvl="1"/>
            <a:r>
              <a:rPr lang="nl-BE" sz="1600" dirty="0"/>
              <a:t>Entiteiten</a:t>
            </a:r>
          </a:p>
          <a:p>
            <a:pPr lvl="1"/>
            <a:r>
              <a:rPr lang="nl-BE" sz="1600" dirty="0"/>
              <a:t>Relaties tussen de entiteiten</a:t>
            </a:r>
          </a:p>
          <a:p>
            <a:pPr lvl="1"/>
            <a:r>
              <a:rPr lang="nl-BE" sz="1600" dirty="0" err="1"/>
              <a:t>Identifier</a:t>
            </a:r>
            <a:r>
              <a:rPr lang="nl-BE" sz="1600" dirty="0"/>
              <a:t> en attributen</a:t>
            </a:r>
          </a:p>
          <a:p>
            <a:r>
              <a:rPr lang="nl-BE" sz="1600" dirty="0"/>
              <a:t>Verfijn het ERD verder</a:t>
            </a:r>
          </a:p>
          <a:p>
            <a:pPr lvl="1"/>
            <a:r>
              <a:rPr lang="nl-BE" sz="1600" dirty="0"/>
              <a:t>Bv. opsplitsen van een veel-op-veel relatie (of een ternaire relatie) naar n-aantal één-op-veel relaties</a:t>
            </a:r>
          </a:p>
          <a:p>
            <a:r>
              <a:rPr lang="nl-BE" sz="1600" dirty="0"/>
              <a:t>Valideer het model via de normalisatie stappen</a:t>
            </a:r>
          </a:p>
          <a:p>
            <a:pPr marL="342900" lvl="1" indent="0">
              <a:buNone/>
            </a:pPr>
            <a:endParaRPr lang="nl-BE" sz="1600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66</a:t>
            </a:fld>
            <a:endParaRPr lang="nl-BE" dirty="0"/>
          </a:p>
        </p:txBody>
      </p:sp>
      <p:grpSp>
        <p:nvGrpSpPr>
          <p:cNvPr id="8" name="Groep 7">
            <a:extLst>
              <a:ext uri="{FF2B5EF4-FFF2-40B4-BE49-F238E27FC236}">
                <a16:creationId xmlns:a16="http://schemas.microsoft.com/office/drawing/2014/main" id="{6A6DBE46-782E-4A95-9B6B-2FCA5193F1D0}"/>
              </a:ext>
            </a:extLst>
          </p:cNvPr>
          <p:cNvGrpSpPr/>
          <p:nvPr/>
        </p:nvGrpSpPr>
        <p:grpSpPr>
          <a:xfrm>
            <a:off x="720000" y="939998"/>
            <a:ext cx="7990864" cy="400110"/>
            <a:chOff x="720000" y="939998"/>
            <a:chExt cx="7990864" cy="400110"/>
          </a:xfrm>
        </p:grpSpPr>
        <p:sp>
          <p:nvSpPr>
            <p:cNvPr id="9" name="Tekstvak 8">
              <a:extLst>
                <a:ext uri="{FF2B5EF4-FFF2-40B4-BE49-F238E27FC236}">
                  <a16:creationId xmlns:a16="http://schemas.microsoft.com/office/drawing/2014/main" id="{39B95173-AFDB-466C-9C70-BC059ECC97EC}"/>
                </a:ext>
              </a:extLst>
            </p:cNvPr>
            <p:cNvSpPr txBox="1"/>
            <p:nvPr/>
          </p:nvSpPr>
          <p:spPr>
            <a:xfrm>
              <a:off x="728768" y="939998"/>
              <a:ext cx="7982096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l"/>
              <a:r>
                <a:rPr lang="nl-BE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 Theorie</a:t>
              </a:r>
              <a:endParaRPr lang="nl-BE" sz="2000" dirty="0">
                <a:solidFill>
                  <a:srgbClr val="7D7D7D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ACA1FDDF-C76F-497B-91C8-FF968A4BC6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26025" y="1061013"/>
              <a:ext cx="195072" cy="156057"/>
            </a:xfrm>
            <a:prstGeom prst="rect">
              <a:avLst/>
            </a:prstGeom>
          </p:spPr>
        </p:pic>
        <p:cxnSp>
          <p:nvCxnSpPr>
            <p:cNvPr id="11" name="Rechte verbindingslijn 10">
              <a:extLst>
                <a:ext uri="{FF2B5EF4-FFF2-40B4-BE49-F238E27FC236}">
                  <a16:creationId xmlns:a16="http://schemas.microsoft.com/office/drawing/2014/main" id="{CCBC7304-126F-414B-B50F-2A53450999D5}"/>
                </a:ext>
              </a:extLst>
            </p:cNvPr>
            <p:cNvCxnSpPr>
              <a:cxnSpLocks/>
            </p:cNvCxnSpPr>
            <p:nvPr/>
          </p:nvCxnSpPr>
          <p:spPr>
            <a:xfrm>
              <a:off x="720000" y="1301636"/>
              <a:ext cx="7786582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Rechte verbindingslijn 11">
              <a:extLst>
                <a:ext uri="{FF2B5EF4-FFF2-40B4-BE49-F238E27FC236}">
                  <a16:creationId xmlns:a16="http://schemas.microsoft.com/office/drawing/2014/main" id="{A2E3E5DB-99FD-4010-970A-67BB301C3A49}"/>
                </a:ext>
              </a:extLst>
            </p:cNvPr>
            <p:cNvCxnSpPr>
              <a:cxnSpLocks/>
            </p:cNvCxnSpPr>
            <p:nvPr/>
          </p:nvCxnSpPr>
          <p:spPr>
            <a:xfrm>
              <a:off x="720000" y="972771"/>
              <a:ext cx="7786582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801238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E4B304-2DE3-F24E-99A6-73CE5CA3B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b="0" dirty="0"/>
              <a:t>Gegevensanalyse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5F04B32D-BE96-E54F-AD6E-D4120B8E2B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ERD - Tools &amp; </a:t>
            </a:r>
            <a:r>
              <a:rPr lang="nl-BE" dirty="0" err="1"/>
              <a:t>tutorials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79745383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ERD - Tools &amp; </a:t>
            </a:r>
            <a:r>
              <a:rPr lang="nl-BE" dirty="0" err="1"/>
              <a:t>tutorials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ECABE3C-BC33-8245-822C-EE2D7505A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83190"/>
            <a:ext cx="8082214" cy="2962098"/>
          </a:xfrm>
        </p:spPr>
        <p:txBody>
          <a:bodyPr>
            <a:normAutofit/>
          </a:bodyPr>
          <a:lstStyle/>
          <a:p>
            <a:r>
              <a:rPr lang="nl-BE" sz="1600" dirty="0"/>
              <a:t>Draw.io</a:t>
            </a:r>
          </a:p>
          <a:p>
            <a:pPr lvl="1"/>
            <a:r>
              <a:rPr lang="nl-BE" sz="1600" dirty="0"/>
              <a:t>Desktop app beschikbaar voor Windows/</a:t>
            </a:r>
            <a:r>
              <a:rPr lang="nl-BE" sz="1600" dirty="0" err="1"/>
              <a:t>macOS</a:t>
            </a:r>
            <a:r>
              <a:rPr lang="nl-BE" sz="1600" dirty="0"/>
              <a:t>/Linux</a:t>
            </a:r>
          </a:p>
          <a:p>
            <a:pPr lvl="1"/>
            <a:r>
              <a:rPr lang="nl-BE" sz="1600" dirty="0"/>
              <a:t>Te downloaden op </a:t>
            </a:r>
            <a:r>
              <a:rPr lang="nl-BE" sz="1600" dirty="0">
                <a:hlinkClick r:id="rId3"/>
              </a:rPr>
              <a:t>https://github.com/jgraph/drawio-desktop/releases</a:t>
            </a:r>
            <a:endParaRPr lang="nl-BE" sz="1600" dirty="0"/>
          </a:p>
          <a:p>
            <a:pPr lvl="1"/>
            <a:r>
              <a:rPr lang="nl-BE" sz="1600" dirty="0"/>
              <a:t>(Ook online versie beschikbaar maar deze is niet toegelaten voor Examen!)</a:t>
            </a:r>
            <a:br>
              <a:rPr lang="nl-BE" sz="1600" dirty="0"/>
            </a:br>
            <a:endParaRPr lang="nl-BE" sz="1600" dirty="0"/>
          </a:p>
          <a:p>
            <a:r>
              <a:rPr lang="nl-BE" sz="1600" dirty="0"/>
              <a:t>Tutorial voor Draw.io</a:t>
            </a:r>
          </a:p>
          <a:p>
            <a:pPr lvl="1"/>
            <a:r>
              <a:rPr lang="x-none" sz="1600" dirty="0">
                <a:hlinkClick r:id="rId4"/>
              </a:rPr>
              <a:t>https://www.youtube.com/watch?v=lAtCySGDD48</a:t>
            </a:r>
            <a:endParaRPr lang="x-none" sz="1600" dirty="0"/>
          </a:p>
          <a:p>
            <a:pPr lvl="1"/>
            <a:endParaRPr lang="nl-BE" sz="1600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68</a:t>
            </a:fld>
            <a:endParaRPr lang="nl-BE" dirty="0"/>
          </a:p>
        </p:txBody>
      </p:sp>
      <p:grpSp>
        <p:nvGrpSpPr>
          <p:cNvPr id="8" name="Groep 7">
            <a:extLst>
              <a:ext uri="{FF2B5EF4-FFF2-40B4-BE49-F238E27FC236}">
                <a16:creationId xmlns:a16="http://schemas.microsoft.com/office/drawing/2014/main" id="{6A6DBE46-782E-4A95-9B6B-2FCA5193F1D0}"/>
              </a:ext>
            </a:extLst>
          </p:cNvPr>
          <p:cNvGrpSpPr/>
          <p:nvPr/>
        </p:nvGrpSpPr>
        <p:grpSpPr>
          <a:xfrm>
            <a:off x="720000" y="939998"/>
            <a:ext cx="7990864" cy="400110"/>
            <a:chOff x="720000" y="939998"/>
            <a:chExt cx="7990864" cy="400110"/>
          </a:xfrm>
        </p:grpSpPr>
        <p:sp>
          <p:nvSpPr>
            <p:cNvPr id="9" name="Tekstvak 8">
              <a:extLst>
                <a:ext uri="{FF2B5EF4-FFF2-40B4-BE49-F238E27FC236}">
                  <a16:creationId xmlns:a16="http://schemas.microsoft.com/office/drawing/2014/main" id="{39B95173-AFDB-466C-9C70-BC059ECC97EC}"/>
                </a:ext>
              </a:extLst>
            </p:cNvPr>
            <p:cNvSpPr txBox="1"/>
            <p:nvPr/>
          </p:nvSpPr>
          <p:spPr>
            <a:xfrm>
              <a:off x="728768" y="939998"/>
              <a:ext cx="7982096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l"/>
              <a:r>
                <a:rPr lang="nl-BE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 Tools</a:t>
              </a:r>
              <a:endParaRPr lang="nl-BE" sz="2000" dirty="0">
                <a:solidFill>
                  <a:srgbClr val="7D7D7D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0" name="Graphic 9" descr="Hulpmiddelen met effen opvulling">
              <a:extLst>
                <a:ext uri="{FF2B5EF4-FFF2-40B4-BE49-F238E27FC236}">
                  <a16:creationId xmlns:a16="http://schemas.microsoft.com/office/drawing/2014/main" id="{ACA1FDDF-C76F-497B-91C8-FF968A4BC6C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745532" y="1061013"/>
              <a:ext cx="156057" cy="156057"/>
            </a:xfrm>
            <a:prstGeom prst="rect">
              <a:avLst/>
            </a:prstGeom>
          </p:spPr>
        </p:pic>
        <p:cxnSp>
          <p:nvCxnSpPr>
            <p:cNvPr id="11" name="Rechte verbindingslijn 10">
              <a:extLst>
                <a:ext uri="{FF2B5EF4-FFF2-40B4-BE49-F238E27FC236}">
                  <a16:creationId xmlns:a16="http://schemas.microsoft.com/office/drawing/2014/main" id="{CCBC7304-126F-414B-B50F-2A53450999D5}"/>
                </a:ext>
              </a:extLst>
            </p:cNvPr>
            <p:cNvCxnSpPr>
              <a:cxnSpLocks/>
            </p:cNvCxnSpPr>
            <p:nvPr/>
          </p:nvCxnSpPr>
          <p:spPr>
            <a:xfrm>
              <a:off x="720000" y="1301636"/>
              <a:ext cx="7786582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Rechte verbindingslijn 11">
              <a:extLst>
                <a:ext uri="{FF2B5EF4-FFF2-40B4-BE49-F238E27FC236}">
                  <a16:creationId xmlns:a16="http://schemas.microsoft.com/office/drawing/2014/main" id="{A2E3E5DB-99FD-4010-970A-67BB301C3A49}"/>
                </a:ext>
              </a:extLst>
            </p:cNvPr>
            <p:cNvCxnSpPr>
              <a:cxnSpLocks/>
            </p:cNvCxnSpPr>
            <p:nvPr/>
          </p:nvCxnSpPr>
          <p:spPr>
            <a:xfrm>
              <a:off x="720000" y="972771"/>
              <a:ext cx="7786582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1967350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Oefeningen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ECABE3C-BC33-8245-822C-EE2D7505A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000" y="1440000"/>
            <a:ext cx="7886700" cy="3263504"/>
          </a:xfrm>
        </p:spPr>
        <p:txBody>
          <a:bodyPr>
            <a:normAutofit/>
          </a:bodyPr>
          <a:lstStyle/>
          <a:p>
            <a:r>
              <a:rPr lang="nl-BE" sz="2000" dirty="0"/>
              <a:t>Surf naar </a:t>
            </a:r>
            <a:r>
              <a:rPr lang="nl-BE" sz="2000" dirty="0" err="1"/>
              <a:t>Digitap</a:t>
            </a:r>
            <a:endParaRPr lang="nl-BE" sz="2000" dirty="0"/>
          </a:p>
          <a:p>
            <a:r>
              <a:rPr lang="nl-BE" sz="2000" dirty="0"/>
              <a:t>Download de opgave</a:t>
            </a:r>
          </a:p>
          <a:p>
            <a:r>
              <a:rPr lang="nl-BE" sz="2000" dirty="0"/>
              <a:t>Los de vragen op</a:t>
            </a:r>
            <a:br>
              <a:rPr lang="nl-BE" sz="1100" dirty="0"/>
            </a:br>
            <a:endParaRPr lang="nl-BE" sz="1800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69</a:t>
            </a:fld>
            <a:endParaRPr lang="nl-BE" dirty="0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D0C9EC86-FF43-476F-98B4-2414A9B0D066}"/>
              </a:ext>
            </a:extLst>
          </p:cNvPr>
          <p:cNvGrpSpPr/>
          <p:nvPr/>
        </p:nvGrpSpPr>
        <p:grpSpPr>
          <a:xfrm>
            <a:off x="612000" y="968773"/>
            <a:ext cx="8305200" cy="328865"/>
            <a:chOff x="612000" y="972771"/>
            <a:chExt cx="8305200" cy="328865"/>
          </a:xfrm>
        </p:grpSpPr>
        <p:sp>
          <p:nvSpPr>
            <p:cNvPr id="12" name="Tekstvak 11">
              <a:extLst>
                <a:ext uri="{FF2B5EF4-FFF2-40B4-BE49-F238E27FC236}">
                  <a16:creationId xmlns:a16="http://schemas.microsoft.com/office/drawing/2014/main" id="{893332EB-3BE4-4C65-8F02-ACF03AF458FF}"/>
                </a:ext>
              </a:extLst>
            </p:cNvPr>
            <p:cNvSpPr txBox="1"/>
            <p:nvPr/>
          </p:nvSpPr>
          <p:spPr>
            <a:xfrm>
              <a:off x="694393" y="1008748"/>
              <a:ext cx="7982096" cy="2520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noAutofit/>
            </a:bodyPr>
            <a:lstStyle/>
            <a:p>
              <a:pPr algn="l"/>
              <a:r>
                <a:rPr lang="nl-BE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</a:t>
              </a:r>
              <a:r>
                <a:rPr lang="nl-BE" dirty="0">
                  <a:solidFill>
                    <a:srgbClr val="7D7D7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Deel 12 - Oefenbundel 1</a:t>
              </a:r>
              <a:endParaRPr lang="nl-BE" sz="2000" dirty="0">
                <a:solidFill>
                  <a:srgbClr val="7D7D7D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2ADCE726-0533-4734-AD1A-8F1259B00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640800" y="1075691"/>
              <a:ext cx="105338" cy="140451"/>
            </a:xfrm>
            <a:prstGeom prst="rect">
              <a:avLst/>
            </a:prstGeom>
          </p:spPr>
        </p:pic>
        <p:cxnSp>
          <p:nvCxnSpPr>
            <p:cNvPr id="14" name="Rechte verbindingslijn 13">
              <a:extLst>
                <a:ext uri="{FF2B5EF4-FFF2-40B4-BE49-F238E27FC236}">
                  <a16:creationId xmlns:a16="http://schemas.microsoft.com/office/drawing/2014/main" id="{F3EDE8D1-0672-4FD8-ACC0-33B7763B306E}"/>
                </a:ext>
              </a:extLst>
            </p:cNvPr>
            <p:cNvCxnSpPr>
              <a:cxnSpLocks/>
            </p:cNvCxnSpPr>
            <p:nvPr/>
          </p:nvCxnSpPr>
          <p:spPr>
            <a:xfrm>
              <a:off x="612000" y="1301636"/>
              <a:ext cx="8305200" cy="0"/>
            </a:xfrm>
            <a:prstGeom prst="line">
              <a:avLst/>
            </a:prstGeom>
            <a:ln w="9525">
              <a:solidFill>
                <a:srgbClr val="AD0F0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Rechte verbindingslijn 14">
              <a:extLst>
                <a:ext uri="{FF2B5EF4-FFF2-40B4-BE49-F238E27FC236}">
                  <a16:creationId xmlns:a16="http://schemas.microsoft.com/office/drawing/2014/main" id="{A98C8639-12BF-49BD-BF7B-CD2CD3DE503E}"/>
                </a:ext>
              </a:extLst>
            </p:cNvPr>
            <p:cNvCxnSpPr>
              <a:cxnSpLocks/>
            </p:cNvCxnSpPr>
            <p:nvPr/>
          </p:nvCxnSpPr>
          <p:spPr>
            <a:xfrm>
              <a:off x="612000" y="972771"/>
              <a:ext cx="8305200" cy="0"/>
            </a:xfrm>
            <a:prstGeom prst="line">
              <a:avLst/>
            </a:prstGeom>
            <a:ln w="9525">
              <a:solidFill>
                <a:srgbClr val="AD0F0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105871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ERD - Inleiding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ECABE3C-BC33-8245-822C-EE2D7505A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83190"/>
            <a:ext cx="7886700" cy="2820311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nl-BE" sz="1600" b="1" dirty="0"/>
              <a:t>Notatiestijlen voor een ERD</a:t>
            </a:r>
            <a:r>
              <a:rPr lang="nl-BE" sz="1600" dirty="0"/>
              <a:t> </a:t>
            </a:r>
            <a:br>
              <a:rPr lang="nl-BE" sz="1600" dirty="0"/>
            </a:br>
            <a:endParaRPr lang="nl-BE" sz="1600" dirty="0"/>
          </a:p>
          <a:p>
            <a:r>
              <a:rPr lang="nl-BE" sz="1600" dirty="0"/>
              <a:t>Chens Database </a:t>
            </a:r>
            <a:r>
              <a:rPr lang="nl-BE" sz="1600" dirty="0" err="1"/>
              <a:t>Notation</a:t>
            </a:r>
            <a:endParaRPr lang="nl-BE" sz="1600" dirty="0"/>
          </a:p>
          <a:p>
            <a:r>
              <a:rPr lang="nl-BE" sz="1600" dirty="0" err="1"/>
              <a:t>Crows</a:t>
            </a:r>
            <a:r>
              <a:rPr lang="nl-BE" sz="1600" dirty="0"/>
              <a:t> Foot Database </a:t>
            </a:r>
            <a:r>
              <a:rPr lang="nl-BE" sz="1600" dirty="0" err="1"/>
              <a:t>Notation</a:t>
            </a:r>
            <a:endParaRPr lang="nl-BE" sz="1600" dirty="0"/>
          </a:p>
          <a:p>
            <a:r>
              <a:rPr lang="nl-BE" sz="1600" dirty="0"/>
              <a:t>UML Database </a:t>
            </a:r>
            <a:r>
              <a:rPr lang="nl-BE" sz="1600" dirty="0" err="1"/>
              <a:t>Notation</a:t>
            </a:r>
            <a:endParaRPr lang="nl-BE" sz="1600" dirty="0"/>
          </a:p>
          <a:p>
            <a:r>
              <a:rPr lang="nl-BE" sz="1600" dirty="0"/>
              <a:t>IDEF1X Database </a:t>
            </a:r>
            <a:r>
              <a:rPr lang="nl-BE" sz="1600" dirty="0" err="1"/>
              <a:t>Notitation</a:t>
            </a:r>
            <a:endParaRPr lang="nl-BE" sz="1600" dirty="0"/>
          </a:p>
          <a:p>
            <a:r>
              <a:rPr lang="nl-BE" sz="1600" dirty="0" err="1"/>
              <a:t>Bachman</a:t>
            </a:r>
            <a:endParaRPr lang="nl-BE" sz="1600" dirty="0"/>
          </a:p>
          <a:p>
            <a:r>
              <a:rPr lang="nl-BE" sz="1600" dirty="0"/>
              <a:t>Martin</a:t>
            </a:r>
          </a:p>
          <a:p>
            <a:r>
              <a:rPr lang="nl-BE" sz="1600" dirty="0"/>
              <a:t>Hybride vormen</a:t>
            </a:r>
          </a:p>
          <a:p>
            <a:r>
              <a:rPr lang="nl-BE" sz="1600" dirty="0"/>
              <a:t>…</a:t>
            </a:r>
          </a:p>
          <a:p>
            <a:endParaRPr lang="nl-BE" sz="1600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7</a:t>
            </a:fld>
            <a:endParaRPr lang="nl-BE" dirty="0"/>
          </a:p>
        </p:txBody>
      </p:sp>
      <p:grpSp>
        <p:nvGrpSpPr>
          <p:cNvPr id="8" name="Groep 7">
            <a:extLst>
              <a:ext uri="{FF2B5EF4-FFF2-40B4-BE49-F238E27FC236}">
                <a16:creationId xmlns:a16="http://schemas.microsoft.com/office/drawing/2014/main" id="{6A6DBE46-782E-4A95-9B6B-2FCA5193F1D0}"/>
              </a:ext>
            </a:extLst>
          </p:cNvPr>
          <p:cNvGrpSpPr/>
          <p:nvPr/>
        </p:nvGrpSpPr>
        <p:grpSpPr>
          <a:xfrm>
            <a:off x="720000" y="939998"/>
            <a:ext cx="7990864" cy="400110"/>
            <a:chOff x="720000" y="939998"/>
            <a:chExt cx="7990864" cy="400110"/>
          </a:xfrm>
        </p:grpSpPr>
        <p:sp>
          <p:nvSpPr>
            <p:cNvPr id="9" name="Tekstvak 8">
              <a:extLst>
                <a:ext uri="{FF2B5EF4-FFF2-40B4-BE49-F238E27FC236}">
                  <a16:creationId xmlns:a16="http://schemas.microsoft.com/office/drawing/2014/main" id="{39B95173-AFDB-466C-9C70-BC059ECC97EC}"/>
                </a:ext>
              </a:extLst>
            </p:cNvPr>
            <p:cNvSpPr txBox="1"/>
            <p:nvPr/>
          </p:nvSpPr>
          <p:spPr>
            <a:xfrm>
              <a:off x="728768" y="939998"/>
              <a:ext cx="7982096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l"/>
              <a:r>
                <a:rPr lang="nl-BE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 Theorie</a:t>
              </a:r>
              <a:endParaRPr lang="nl-BE" sz="2000" dirty="0">
                <a:solidFill>
                  <a:srgbClr val="7D7D7D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ACA1FDDF-C76F-497B-91C8-FF968A4BC6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26025" y="1061013"/>
              <a:ext cx="195072" cy="156057"/>
            </a:xfrm>
            <a:prstGeom prst="rect">
              <a:avLst/>
            </a:prstGeom>
          </p:spPr>
        </p:pic>
        <p:cxnSp>
          <p:nvCxnSpPr>
            <p:cNvPr id="11" name="Rechte verbindingslijn 10">
              <a:extLst>
                <a:ext uri="{FF2B5EF4-FFF2-40B4-BE49-F238E27FC236}">
                  <a16:creationId xmlns:a16="http://schemas.microsoft.com/office/drawing/2014/main" id="{CCBC7304-126F-414B-B50F-2A53450999D5}"/>
                </a:ext>
              </a:extLst>
            </p:cNvPr>
            <p:cNvCxnSpPr>
              <a:cxnSpLocks/>
            </p:cNvCxnSpPr>
            <p:nvPr/>
          </p:nvCxnSpPr>
          <p:spPr>
            <a:xfrm>
              <a:off x="720000" y="1301636"/>
              <a:ext cx="7786582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Rechte verbindingslijn 11">
              <a:extLst>
                <a:ext uri="{FF2B5EF4-FFF2-40B4-BE49-F238E27FC236}">
                  <a16:creationId xmlns:a16="http://schemas.microsoft.com/office/drawing/2014/main" id="{A2E3E5DB-99FD-4010-970A-67BB301C3A49}"/>
                </a:ext>
              </a:extLst>
            </p:cNvPr>
            <p:cNvCxnSpPr>
              <a:cxnSpLocks/>
            </p:cNvCxnSpPr>
            <p:nvPr/>
          </p:nvCxnSpPr>
          <p:spPr>
            <a:xfrm>
              <a:off x="720000" y="972771"/>
              <a:ext cx="7786582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417547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B413A074-BF91-43C7-90B2-6ADEA1FBC97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7850256"/>
              </p:ext>
            </p:extLst>
          </p:nvPr>
        </p:nvGraphicFramePr>
        <p:xfrm>
          <a:off x="1956967" y="2000982"/>
          <a:ext cx="5238624" cy="18228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r:id="rId4" imgW="8431560" imgH="2933280" progId="">
                  <p:embed/>
                </p:oleObj>
              </mc:Choice>
              <mc:Fallback>
                <p:oleObj r:id="rId4" imgW="8431560" imgH="2933280" progId="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B413A074-BF91-43C7-90B2-6ADEA1FBC97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956967" y="2000982"/>
                        <a:ext cx="5238624" cy="18228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ERD - Inleiding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8</a:t>
            </a:fld>
            <a:endParaRPr lang="nl-BE" dirty="0"/>
          </a:p>
        </p:txBody>
      </p:sp>
      <p:grpSp>
        <p:nvGrpSpPr>
          <p:cNvPr id="12" name="Groep 11">
            <a:extLst>
              <a:ext uri="{FF2B5EF4-FFF2-40B4-BE49-F238E27FC236}">
                <a16:creationId xmlns:a16="http://schemas.microsoft.com/office/drawing/2014/main" id="{629AF2ED-D2AC-42B8-9E58-C621070542EA}"/>
              </a:ext>
            </a:extLst>
          </p:cNvPr>
          <p:cNvGrpSpPr/>
          <p:nvPr/>
        </p:nvGrpSpPr>
        <p:grpSpPr>
          <a:xfrm>
            <a:off x="612000" y="968773"/>
            <a:ext cx="8305200" cy="328865"/>
            <a:chOff x="612000" y="972771"/>
            <a:chExt cx="8305200" cy="328865"/>
          </a:xfrm>
        </p:grpSpPr>
        <p:sp>
          <p:nvSpPr>
            <p:cNvPr id="13" name="Tekstvak 12">
              <a:extLst>
                <a:ext uri="{FF2B5EF4-FFF2-40B4-BE49-F238E27FC236}">
                  <a16:creationId xmlns:a16="http://schemas.microsoft.com/office/drawing/2014/main" id="{F265C9CB-7A65-4ABB-98C9-7149A7830720}"/>
                </a:ext>
              </a:extLst>
            </p:cNvPr>
            <p:cNvSpPr txBox="1"/>
            <p:nvPr/>
          </p:nvSpPr>
          <p:spPr>
            <a:xfrm>
              <a:off x="728768" y="1015623"/>
              <a:ext cx="7982096" cy="2520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noAutofit/>
            </a:bodyPr>
            <a:lstStyle/>
            <a:p>
              <a:pPr algn="l"/>
              <a:r>
                <a:rPr lang="nl-BE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</a:t>
              </a:r>
              <a:r>
                <a:rPr lang="nl-BE" dirty="0">
                  <a:solidFill>
                    <a:srgbClr val="7D7D7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Voorbeelden</a:t>
              </a:r>
            </a:p>
          </p:txBody>
        </p:sp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807D84CF-2385-43DD-B6E1-BD760201330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40800" y="1082566"/>
              <a:ext cx="140451" cy="140451"/>
            </a:xfrm>
            <a:prstGeom prst="rect">
              <a:avLst/>
            </a:prstGeom>
          </p:spPr>
        </p:pic>
        <p:cxnSp>
          <p:nvCxnSpPr>
            <p:cNvPr id="15" name="Rechte verbindingslijn 14">
              <a:extLst>
                <a:ext uri="{FF2B5EF4-FFF2-40B4-BE49-F238E27FC236}">
                  <a16:creationId xmlns:a16="http://schemas.microsoft.com/office/drawing/2014/main" id="{0C3EDDA0-E175-4961-A4C1-9E131062BAF9}"/>
                </a:ext>
              </a:extLst>
            </p:cNvPr>
            <p:cNvCxnSpPr>
              <a:cxnSpLocks/>
            </p:cNvCxnSpPr>
            <p:nvPr/>
          </p:nvCxnSpPr>
          <p:spPr>
            <a:xfrm>
              <a:off x="612000" y="1301636"/>
              <a:ext cx="8305200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Rechte verbindingslijn 15">
              <a:extLst>
                <a:ext uri="{FF2B5EF4-FFF2-40B4-BE49-F238E27FC236}">
                  <a16:creationId xmlns:a16="http://schemas.microsoft.com/office/drawing/2014/main" id="{11FED304-2B44-46B8-8B63-EE9A35494347}"/>
                </a:ext>
              </a:extLst>
            </p:cNvPr>
            <p:cNvCxnSpPr>
              <a:cxnSpLocks/>
            </p:cNvCxnSpPr>
            <p:nvPr/>
          </p:nvCxnSpPr>
          <p:spPr>
            <a:xfrm>
              <a:off x="612000" y="972771"/>
              <a:ext cx="8305200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kstvak 4">
            <a:extLst>
              <a:ext uri="{FF2B5EF4-FFF2-40B4-BE49-F238E27FC236}">
                <a16:creationId xmlns:a16="http://schemas.microsoft.com/office/drawing/2014/main" id="{F3450443-092C-431D-A770-94A3B4D04E58}"/>
              </a:ext>
            </a:extLst>
          </p:cNvPr>
          <p:cNvSpPr txBox="1"/>
          <p:nvPr/>
        </p:nvSpPr>
        <p:spPr>
          <a:xfrm>
            <a:off x="1843913" y="4021184"/>
            <a:ext cx="2242921" cy="40011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none" rtlCol="0">
            <a:noAutofit/>
          </a:bodyPr>
          <a:lstStyle/>
          <a:p>
            <a:pPr algn="ctr"/>
            <a:r>
              <a:rPr lang="nl-BE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Entiteit “Eigenaar”</a:t>
            </a:r>
          </a:p>
        </p:txBody>
      </p:sp>
      <p:sp>
        <p:nvSpPr>
          <p:cNvPr id="18" name="Tekstvak 17">
            <a:extLst>
              <a:ext uri="{FF2B5EF4-FFF2-40B4-BE49-F238E27FC236}">
                <a16:creationId xmlns:a16="http://schemas.microsoft.com/office/drawing/2014/main" id="{394DAE48-13B0-4996-8255-C745FDF8625A}"/>
              </a:ext>
            </a:extLst>
          </p:cNvPr>
          <p:cNvSpPr txBox="1"/>
          <p:nvPr/>
        </p:nvSpPr>
        <p:spPr>
          <a:xfrm>
            <a:off x="5072401" y="4021184"/>
            <a:ext cx="2242800" cy="40011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none" rtlCol="0">
            <a:noAutofit/>
          </a:bodyPr>
          <a:lstStyle/>
          <a:p>
            <a:pPr algn="ctr"/>
            <a:r>
              <a:rPr lang="nl-BE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Entiteit “Hond”</a:t>
            </a:r>
          </a:p>
        </p:txBody>
      </p:sp>
      <p:cxnSp>
        <p:nvCxnSpPr>
          <p:cNvPr id="8" name="Rechte verbindingslijn met pijl 7">
            <a:extLst>
              <a:ext uri="{FF2B5EF4-FFF2-40B4-BE49-F238E27FC236}">
                <a16:creationId xmlns:a16="http://schemas.microsoft.com/office/drawing/2014/main" id="{AF345668-B908-45D8-A58D-A20475DCDA97}"/>
              </a:ext>
            </a:extLst>
          </p:cNvPr>
          <p:cNvCxnSpPr>
            <a:cxnSpLocks/>
          </p:cNvCxnSpPr>
          <p:nvPr/>
        </p:nvCxnSpPr>
        <p:spPr>
          <a:xfrm>
            <a:off x="2965373" y="3795643"/>
            <a:ext cx="0" cy="190238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Rechte verbindingslijn met pijl 18">
            <a:extLst>
              <a:ext uri="{FF2B5EF4-FFF2-40B4-BE49-F238E27FC236}">
                <a16:creationId xmlns:a16="http://schemas.microsoft.com/office/drawing/2014/main" id="{3B63C003-19F7-4E55-A5D9-46B920505063}"/>
              </a:ext>
            </a:extLst>
          </p:cNvPr>
          <p:cNvCxnSpPr>
            <a:cxnSpLocks/>
          </p:cNvCxnSpPr>
          <p:nvPr/>
        </p:nvCxnSpPr>
        <p:spPr>
          <a:xfrm>
            <a:off x="6193801" y="3795643"/>
            <a:ext cx="0" cy="19080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Rechte verbindingslijn met pijl 20">
            <a:extLst>
              <a:ext uri="{FF2B5EF4-FFF2-40B4-BE49-F238E27FC236}">
                <a16:creationId xmlns:a16="http://schemas.microsoft.com/office/drawing/2014/main" id="{1DD82D07-B2B0-4EA9-AC44-E1B57374FC76}"/>
              </a:ext>
            </a:extLst>
          </p:cNvPr>
          <p:cNvCxnSpPr>
            <a:cxnSpLocks/>
            <a:endCxn id="22" idx="2"/>
          </p:cNvCxnSpPr>
          <p:nvPr/>
        </p:nvCxnSpPr>
        <p:spPr>
          <a:xfrm flipV="1">
            <a:off x="4576279" y="1894288"/>
            <a:ext cx="0" cy="929132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kstvak 21">
            <a:extLst>
              <a:ext uri="{FF2B5EF4-FFF2-40B4-BE49-F238E27FC236}">
                <a16:creationId xmlns:a16="http://schemas.microsoft.com/office/drawing/2014/main" id="{300189D5-EBE6-4CA4-B094-BD8657C63151}"/>
              </a:ext>
            </a:extLst>
          </p:cNvPr>
          <p:cNvSpPr txBox="1"/>
          <p:nvPr/>
        </p:nvSpPr>
        <p:spPr>
          <a:xfrm>
            <a:off x="3221434" y="1494178"/>
            <a:ext cx="2709689" cy="40011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noAutofit/>
          </a:bodyPr>
          <a:lstStyle/>
          <a:p>
            <a:pPr algn="ctr"/>
            <a:r>
              <a:rPr lang="nl-BE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Relatie en kardinaliteit</a:t>
            </a:r>
          </a:p>
        </p:txBody>
      </p:sp>
    </p:spTree>
    <p:extLst>
      <p:ext uri="{BB962C8B-B14F-4D97-AF65-F5344CB8AC3E}">
        <p14:creationId xmlns:p14="http://schemas.microsoft.com/office/powerpoint/2010/main" val="16193008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ERD - Inleiding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ECABE3C-BC33-8245-822C-EE2D7505A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83190"/>
            <a:ext cx="7886700" cy="282031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nl-BE" sz="1600" b="1" dirty="0"/>
              <a:t>Waarom een ERD?</a:t>
            </a:r>
            <a:br>
              <a:rPr lang="nl-BE" sz="1600" b="1" dirty="0"/>
            </a:br>
            <a:endParaRPr lang="nl-BE" sz="1600" dirty="0"/>
          </a:p>
          <a:p>
            <a:r>
              <a:rPr lang="nl-BE" sz="1600" dirty="0"/>
              <a:t>Databaseontwerp</a:t>
            </a:r>
          </a:p>
          <a:p>
            <a:pPr lvl="1"/>
            <a:r>
              <a:rPr lang="nl-BE" sz="1600" dirty="0"/>
              <a:t>Gebruikt om een database te modelleren</a:t>
            </a:r>
          </a:p>
          <a:p>
            <a:pPr lvl="1"/>
            <a:r>
              <a:rPr lang="nl-BE" sz="1600" dirty="0"/>
              <a:t>Biedt een high-level grafisch overzicht van ontwerp</a:t>
            </a:r>
          </a:p>
          <a:p>
            <a:pPr lvl="1"/>
            <a:r>
              <a:rPr lang="nl-BE" sz="1600" dirty="0"/>
              <a:t>Is een communicatiemiddel met eindklant </a:t>
            </a:r>
          </a:p>
          <a:p>
            <a:r>
              <a:rPr lang="nl-BE" sz="1600" dirty="0"/>
              <a:t>Oplossen van databaseproblemen</a:t>
            </a:r>
          </a:p>
          <a:p>
            <a:pPr lvl="1"/>
            <a:r>
              <a:rPr lang="nl-BE" sz="1600" dirty="0"/>
              <a:t>Sneller zichtbaar maken van potentiële ontwerpproblemen</a:t>
            </a:r>
          </a:p>
          <a:p>
            <a:r>
              <a:rPr lang="nl-BE" sz="1600" dirty="0"/>
              <a:t>…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9</a:t>
            </a:fld>
            <a:endParaRPr lang="nl-BE" dirty="0"/>
          </a:p>
        </p:txBody>
      </p:sp>
      <p:grpSp>
        <p:nvGrpSpPr>
          <p:cNvPr id="8" name="Groep 7">
            <a:extLst>
              <a:ext uri="{FF2B5EF4-FFF2-40B4-BE49-F238E27FC236}">
                <a16:creationId xmlns:a16="http://schemas.microsoft.com/office/drawing/2014/main" id="{6A6DBE46-782E-4A95-9B6B-2FCA5193F1D0}"/>
              </a:ext>
            </a:extLst>
          </p:cNvPr>
          <p:cNvGrpSpPr/>
          <p:nvPr/>
        </p:nvGrpSpPr>
        <p:grpSpPr>
          <a:xfrm>
            <a:off x="720000" y="939998"/>
            <a:ext cx="7990864" cy="400110"/>
            <a:chOff x="720000" y="939998"/>
            <a:chExt cx="7990864" cy="400110"/>
          </a:xfrm>
        </p:grpSpPr>
        <p:sp>
          <p:nvSpPr>
            <p:cNvPr id="9" name="Tekstvak 8">
              <a:extLst>
                <a:ext uri="{FF2B5EF4-FFF2-40B4-BE49-F238E27FC236}">
                  <a16:creationId xmlns:a16="http://schemas.microsoft.com/office/drawing/2014/main" id="{39B95173-AFDB-466C-9C70-BC059ECC97EC}"/>
                </a:ext>
              </a:extLst>
            </p:cNvPr>
            <p:cNvSpPr txBox="1"/>
            <p:nvPr/>
          </p:nvSpPr>
          <p:spPr>
            <a:xfrm>
              <a:off x="728768" y="939998"/>
              <a:ext cx="7982096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l"/>
              <a:r>
                <a:rPr lang="nl-BE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 Theorie</a:t>
              </a:r>
              <a:endParaRPr lang="nl-BE" sz="2000" dirty="0">
                <a:solidFill>
                  <a:srgbClr val="7D7D7D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ACA1FDDF-C76F-497B-91C8-FF968A4BC6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26025" y="1061013"/>
              <a:ext cx="195072" cy="156057"/>
            </a:xfrm>
            <a:prstGeom prst="rect">
              <a:avLst/>
            </a:prstGeom>
          </p:spPr>
        </p:pic>
        <p:cxnSp>
          <p:nvCxnSpPr>
            <p:cNvPr id="11" name="Rechte verbindingslijn 10">
              <a:extLst>
                <a:ext uri="{FF2B5EF4-FFF2-40B4-BE49-F238E27FC236}">
                  <a16:creationId xmlns:a16="http://schemas.microsoft.com/office/drawing/2014/main" id="{CCBC7304-126F-414B-B50F-2A53450999D5}"/>
                </a:ext>
              </a:extLst>
            </p:cNvPr>
            <p:cNvCxnSpPr>
              <a:cxnSpLocks/>
            </p:cNvCxnSpPr>
            <p:nvPr/>
          </p:nvCxnSpPr>
          <p:spPr>
            <a:xfrm>
              <a:off x="720000" y="1301636"/>
              <a:ext cx="7786582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Rechte verbindingslijn 11">
              <a:extLst>
                <a:ext uri="{FF2B5EF4-FFF2-40B4-BE49-F238E27FC236}">
                  <a16:creationId xmlns:a16="http://schemas.microsoft.com/office/drawing/2014/main" id="{A2E3E5DB-99FD-4010-970A-67BB301C3A49}"/>
                </a:ext>
              </a:extLst>
            </p:cNvPr>
            <p:cNvCxnSpPr>
              <a:cxnSpLocks/>
            </p:cNvCxnSpPr>
            <p:nvPr/>
          </p:nvCxnSpPr>
          <p:spPr>
            <a:xfrm>
              <a:off x="720000" y="972771"/>
              <a:ext cx="7786582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02191468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Themakleuren AP">
      <a:dk1>
        <a:srgbClr val="404040"/>
      </a:dk1>
      <a:lt1>
        <a:srgbClr val="FFFFFF"/>
      </a:lt1>
      <a:dk2>
        <a:srgbClr val="404040"/>
      </a:dk2>
      <a:lt2>
        <a:srgbClr val="E7E6E6"/>
      </a:lt2>
      <a:accent1>
        <a:srgbClr val="AD0F0A"/>
      </a:accent1>
      <a:accent2>
        <a:srgbClr val="F59A00"/>
      </a:accent2>
      <a:accent3>
        <a:srgbClr val="AD1073"/>
      </a:accent3>
      <a:accent4>
        <a:srgbClr val="009EAD"/>
      </a:accent4>
      <a:accent5>
        <a:srgbClr val="1D9659"/>
      </a:accent5>
      <a:accent6>
        <a:srgbClr val="70AD47"/>
      </a:accent6>
      <a:hlink>
        <a:srgbClr val="AD0F0A"/>
      </a:hlink>
      <a:folHlink>
        <a:srgbClr val="404040"/>
      </a:folHlink>
    </a:clrScheme>
    <a:fontScheme name="Kantoorthema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th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AD0F0A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tx1">
              <a:lumMod val="75000"/>
              <a:lumOff val="25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2000" dirty="0">
            <a:solidFill>
              <a:schemeClr val="tx1">
                <a:lumMod val="75000"/>
                <a:lumOff val="25000"/>
              </a:schemeClr>
            </a:solidFill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_sjabloon_AP_19-9_NL.pptx" id="{3BD77326-128E-424F-ABB3-A7B63DAE3F53}" vid="{476C2211-F20B-4BF4-8DBF-66E6F50A05DE}"/>
    </a:ext>
  </a:ext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D4A73E408CA2145A2C7EC726E09C1E5" ma:contentTypeVersion="10" ma:contentTypeDescription="Een nieuw document maken." ma:contentTypeScope="" ma:versionID="03433cdf7a0b3d1c2a12ed98e0722658">
  <xsd:schema xmlns:xsd="http://www.w3.org/2001/XMLSchema" xmlns:xs="http://www.w3.org/2001/XMLSchema" xmlns:p="http://schemas.microsoft.com/office/2006/metadata/properties" xmlns:ns3="7d1bc8d3-f195-41a2-943a-2f7c50425002" xmlns:ns4="63697547-b4ea-4640-a613-0874ec91d098" targetNamespace="http://schemas.microsoft.com/office/2006/metadata/properties" ma:root="true" ma:fieldsID="5188621da2e5c228347c994a940cb5f1" ns3:_="" ns4:_="">
    <xsd:import namespace="7d1bc8d3-f195-41a2-943a-2f7c50425002"/>
    <xsd:import namespace="63697547-b4ea-4640-a613-0874ec91d098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d1bc8d3-f195-41a2-943a-2f7c5042500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7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3697547-b4ea-4640-a613-0874ec91d098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Hint-hash delen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E6FE40A-3610-4CC3-B5AE-175D3041928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d1bc8d3-f195-41a2-943a-2f7c50425002"/>
    <ds:schemaRef ds:uri="63697547-b4ea-4640-a613-0874ec91d09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B190ABC-9A21-4D2B-8890-2CDF29A7489C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E542D3C2-BB98-451B-86AF-51AF1D7D2B8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Office_2016_PowerPoint_AP-presentatie_(verhouding 16-9)</Template>
  <TotalTime>4144</TotalTime>
  <Words>3639</Words>
  <Application>Microsoft Office PowerPoint</Application>
  <PresentationFormat>Diavoorstelling (16:9)</PresentationFormat>
  <Paragraphs>700</Paragraphs>
  <Slides>69</Slides>
  <Notes>55</Notes>
  <HiddenSlides>0</HiddenSlides>
  <MMClips>0</MMClips>
  <ScaleCrop>false</ScaleCrop>
  <HeadingPairs>
    <vt:vector size="8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1</vt:i4>
      </vt:variant>
      <vt:variant>
        <vt:lpstr>Ingesloten OLE-bronprogramma's</vt:lpstr>
      </vt:variant>
      <vt:variant>
        <vt:i4>0</vt:i4>
      </vt:variant>
      <vt:variant>
        <vt:lpstr>Diatitels</vt:lpstr>
      </vt:variant>
      <vt:variant>
        <vt:i4>69</vt:i4>
      </vt:variant>
    </vt:vector>
  </HeadingPairs>
  <TitlesOfParts>
    <vt:vector size="73" baseType="lpstr">
      <vt:lpstr>Arial</vt:lpstr>
      <vt:lpstr>Calibri</vt:lpstr>
      <vt:lpstr>Century Gothic</vt:lpstr>
      <vt:lpstr>Kantoorthema</vt:lpstr>
      <vt:lpstr>Databases</vt:lpstr>
      <vt:lpstr>Topics</vt:lpstr>
      <vt:lpstr>Gegevensanalyse</vt:lpstr>
      <vt:lpstr>ERD - Inleiding</vt:lpstr>
      <vt:lpstr>ERD - Inleiding</vt:lpstr>
      <vt:lpstr>ERD - Inleiding</vt:lpstr>
      <vt:lpstr>ERD - Inleiding</vt:lpstr>
      <vt:lpstr>ERD - Inleiding</vt:lpstr>
      <vt:lpstr>ERD - Inleiding</vt:lpstr>
      <vt:lpstr>Gegevensanalyse</vt:lpstr>
      <vt:lpstr>ERD - Datamodel</vt:lpstr>
      <vt:lpstr>ERD - Datamodel</vt:lpstr>
      <vt:lpstr>ERD - Datamodel</vt:lpstr>
      <vt:lpstr>ERD - Datamodel</vt:lpstr>
      <vt:lpstr>ERD - Datamodel</vt:lpstr>
      <vt:lpstr>ERD - Datamodel</vt:lpstr>
      <vt:lpstr>ERD - Datamodel</vt:lpstr>
      <vt:lpstr>Gegevensanalyse</vt:lpstr>
      <vt:lpstr>ERD - Elementen in conceptueel datamodel</vt:lpstr>
      <vt:lpstr>ERD - Elementen in conceptueel datamodel</vt:lpstr>
      <vt:lpstr>ERD - Elementen in conceptueel datamodel</vt:lpstr>
      <vt:lpstr>ERD - Elementen in conceptueel datamodel</vt:lpstr>
      <vt:lpstr>ERD - Elementen in conceptueel datamodel</vt:lpstr>
      <vt:lpstr>ERD - Elementen in conceptueel datamodel</vt:lpstr>
      <vt:lpstr>ERD - Elementen in conceptueel datamodel</vt:lpstr>
      <vt:lpstr>ERD - Elementen in conceptueel datamodel</vt:lpstr>
      <vt:lpstr>ERD - Elementen in conceptueel datamodel</vt:lpstr>
      <vt:lpstr>ERD - Elementen in conceptueel datamodel</vt:lpstr>
      <vt:lpstr>ERD - Elementen in conceptueel datamodel</vt:lpstr>
      <vt:lpstr>ERD - Elementen in conceptueel datamodel</vt:lpstr>
      <vt:lpstr>ERD - Elementen in conceptueel datamodel</vt:lpstr>
      <vt:lpstr>ERD - Elementen in conceptueel datamodel</vt:lpstr>
      <vt:lpstr>ERD - Elementen in conceptueel datamodel</vt:lpstr>
      <vt:lpstr>ERD - Elementen in conceptueel datamodel</vt:lpstr>
      <vt:lpstr>ERD - Elementen in conceptueel datamodel</vt:lpstr>
      <vt:lpstr>ERD - Elementen in conceptueel datamodel</vt:lpstr>
      <vt:lpstr>ERD - Elementen in conceptueel datamodel</vt:lpstr>
      <vt:lpstr>ERD - Elementen in conceptueel datamodel</vt:lpstr>
      <vt:lpstr>ERD - Elementen in conceptueel datamodel</vt:lpstr>
      <vt:lpstr>ERD - Elementen in conceptueel datamodel</vt:lpstr>
      <vt:lpstr>ERD - Elementen in conceptueel datamodel</vt:lpstr>
      <vt:lpstr>ERD - Elementen in conceptueel datamodel</vt:lpstr>
      <vt:lpstr>ERD - Elementen in conceptueel datamodel</vt:lpstr>
      <vt:lpstr>ERD - Elementen in conceptueel datamodel</vt:lpstr>
      <vt:lpstr>ERD - Elementen in conceptueel datamodel</vt:lpstr>
      <vt:lpstr>ERD - Elementen in conceptueel datamodel</vt:lpstr>
      <vt:lpstr>ERD - Elementen in conceptueel datamodel</vt:lpstr>
      <vt:lpstr>ERD - Elementen in conceptueel datamodel</vt:lpstr>
      <vt:lpstr>ERD - Elementen in conceptueel datamodel</vt:lpstr>
      <vt:lpstr>ERD - Elementen in conceptueel datamodel</vt:lpstr>
      <vt:lpstr>ERD - Elementen in conceptueel datamodel</vt:lpstr>
      <vt:lpstr>ERD - Elementen in conceptueel datamodel</vt:lpstr>
      <vt:lpstr>ERD - Elementen in conceptueel datamodel</vt:lpstr>
      <vt:lpstr>ERD - Elementen in conceptueel datamodel</vt:lpstr>
      <vt:lpstr>Gegevensanalyse</vt:lpstr>
      <vt:lpstr>ERD - Associatieve entiteiten</vt:lpstr>
      <vt:lpstr>ERD - Associatieve entiteiten</vt:lpstr>
      <vt:lpstr>ERD - Associatieve entiteiten</vt:lpstr>
      <vt:lpstr>ERD - Associatieve entiteiten</vt:lpstr>
      <vt:lpstr>ERD - Associatieve entiteiten</vt:lpstr>
      <vt:lpstr>ERD – Associatieve entiteiten</vt:lpstr>
      <vt:lpstr>ERD – Associatieve entiteiten</vt:lpstr>
      <vt:lpstr>ERD - Associatieve entiteiten</vt:lpstr>
      <vt:lpstr>Gegevensanalyse</vt:lpstr>
      <vt:lpstr>ERD - Te volgen stappen</vt:lpstr>
      <vt:lpstr>ERD - Te volgen stappen</vt:lpstr>
      <vt:lpstr>Gegevensanalyse</vt:lpstr>
      <vt:lpstr>ERD - Tools &amp; tutorials</vt:lpstr>
      <vt:lpstr>Oefeningen</vt:lpstr>
    </vt:vector>
  </TitlesOfParts>
  <Company>Artesis Plantijn Hogeschool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Muyshondt Karen</dc:creator>
  <cp:lastModifiedBy>De Pooter Marijn</cp:lastModifiedBy>
  <cp:revision>116</cp:revision>
  <dcterms:created xsi:type="dcterms:W3CDTF">2019-12-03T14:45:58Z</dcterms:created>
  <dcterms:modified xsi:type="dcterms:W3CDTF">2020-12-07T12:06:05Z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0x010100CD4A73E408CA2145A2C7EC726E09C1E5</vt:lpwstr>
  </property>
</Properties>
</file>